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97" r:id="rId3"/>
    <p:sldId id="401" r:id="rId4"/>
    <p:sldId id="405" r:id="rId5"/>
    <p:sldId id="455" r:id="rId6"/>
    <p:sldId id="3893" r:id="rId7"/>
    <p:sldId id="3874" r:id="rId8"/>
    <p:sldId id="402" r:id="rId9"/>
    <p:sldId id="377" r:id="rId10"/>
    <p:sldId id="386" r:id="rId11"/>
    <p:sldId id="3883" r:id="rId12"/>
    <p:sldId id="3851" r:id="rId13"/>
    <p:sldId id="3860" r:id="rId14"/>
    <p:sldId id="403" r:id="rId15"/>
    <p:sldId id="393" r:id="rId16"/>
    <p:sldId id="8565" r:id="rId17"/>
    <p:sldId id="8575" r:id="rId18"/>
    <p:sldId id="8553" r:id="rId19"/>
    <p:sldId id="404" r:id="rId20"/>
    <p:sldId id="487" r:id="rId21"/>
    <p:sldId id="3151" r:id="rId22"/>
    <p:sldId id="3173" r:id="rId23"/>
    <p:sldId id="324" r:id="rId24"/>
    <p:sldId id="400" r:id="rId25"/>
    <p:sldId id="28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50" d="100"/>
          <a:sy n="50" d="100"/>
        </p:scale>
        <p:origin x="1330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654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4A4F8-928B-4CA2-8DD1-77586DEA512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38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848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FBD33-0E80-4B03-BDEC-5ABB56D8691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827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537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6F9F1-7794-4FA1-8122-841A3B882CC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440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DAA1E2-0BCB-498F-B666-E5E40D2532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759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F775A4-DBCA-43D6-BDA5-B5DAC751E2D2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830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B353-F9EB-435F-BB91-77E27EDFD4C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51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B768E-EB72-4C59-9398-8D4B10BC041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99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5B46D-C0D5-427F-A599-A8625B7BEF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67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A36AD-8845-4FA5-A76A-96F06C001F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75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0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51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14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05E80-E354-4F7D-B668-3BFC62D7351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81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52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C329A-08C6-44C2-ACD0-60364213B9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1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4A4F8-928B-4CA2-8DD1-77586DEA51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06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E6307-B339-4BB6-917D-3C234732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072071-EDC3-4497-9CF5-D380D8263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51E2-6110-42B6-AD1C-2A061E70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7BF-E70D-46F2-806A-019D5E9D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0F3DE-A7B7-4C33-862E-179405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1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F56CA-60B2-41D2-9BC1-9F491180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36413-0D1F-49C6-ABC3-E88B00AA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967AC-5B2E-4CE5-B02B-28F41E91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432D6-B28E-4415-90A8-1491910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1B169-DE41-4C59-B264-6376E14F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2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B3E7E-5BF0-4A59-8E75-85A61178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94D29-58BB-4975-B376-EF1A5BC2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8C711-39DA-4EF0-8F62-5B958554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A974-65FE-4464-B01A-02E8F7EF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0632-8296-4676-AD40-600AE63B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8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8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:blinds/>
      </p:transition>
    </mc:Choice>
    <mc:Fallback xmlns="">
      <p:transition spd="slow" advTm="0">
        <p:blinds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9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77EB-7B1C-4797-B807-1B765A21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EB334-C061-42FA-A5AE-07BFA353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535A-CA5C-4FEB-8741-595DAE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168A3-DC42-4431-B2A4-33DDF8F9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EB0B5-8941-4C75-B707-5940D44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5127F-20D8-4068-878F-48890575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8F518-0D22-4132-8C68-ED1D5468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F2D2F-B897-46FD-A83C-A03ED06B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671F4-D60B-47B4-BB35-3100C474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5399D-A2E8-4CAD-B3BB-26E911D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A8BC-975A-4B24-8DA5-BFD408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4331B-1258-49A7-A448-BA619BD2C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32F10-E7A1-4918-9586-614F8931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15400-E657-44A6-9431-0775D13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BE32A-A4EE-4002-9DA3-2E867BA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5ECE8-9536-4F2A-A2C6-F24A7E3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9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8D4C-61C7-4860-85A6-A3F6A9C4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5404-67DA-47BC-BDC7-CFE0371E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319B-9EFD-4F2B-AFB4-6F8FF9B70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A08BC7-5813-4F8F-A400-9C517B3D3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A17C35-FA6D-40CF-817E-CED56FC47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08C43-40B8-47E0-BEE5-4D569B3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C5204-5B7E-43D5-BD5A-EE4E204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D37292-8C9A-410B-BA66-F1870002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604C9-D928-41DE-A839-3EAEC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AC134-AFFB-4EBC-8577-3763C77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0B644-513C-4606-84A6-087331D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4FFAE-F259-4982-A5E1-51E87518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7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FB671-D110-4C75-BC20-D71012F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D5A602-2A66-4B9D-AC99-DCA045F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DC037-E85D-4B1C-AAF2-707E2003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8E56B-88A9-4A63-AA39-EEC66F4B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D1967-9EA4-49D8-B47A-A4928B9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0B7C7-9F69-405B-A724-A56FFE8C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3FB0E-9CF1-484B-B4E7-EDED72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58464-C1D5-4E69-91AB-FEEADBE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4698F-D47F-464C-8A82-581E076C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E7E5-5001-424A-AA19-22C73E29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281FE-6EDA-43D6-9015-553BF16E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C39A6-BBC0-4016-B558-EF17FDE3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275C6-0447-48E4-871A-D2274E6D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F0A44-B67C-432B-AF7A-A261D75E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500BC-68D8-47FB-87BF-3CAD99B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264FB-0618-4E18-959B-77CB113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56141-EDC8-4561-B210-A15B1651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B7860-1501-44BF-BDA2-4ECAC48F4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2018/4/25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586E5-F721-4A39-860D-941C9E93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DB4B5-A198-4FFC-8349-20B0234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3" Type="http://schemas.openxmlformats.org/officeDocument/2006/relationships/tags" Target="../tags/tag9.xml"/><Relationship Id="rId21" Type="http://schemas.openxmlformats.org/officeDocument/2006/relationships/tags" Target="../tags/tag27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notesSlide" Target="../notesSlides/notesSlide14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爱的纪念 souvenirs d'enfance">
            <a:hlinkClick r:id="" action="ppaction://media"/>
            <a:extLst>
              <a:ext uri="{FF2B5EF4-FFF2-40B4-BE49-F238E27FC236}">
                <a16:creationId xmlns:a16="http://schemas.microsoft.com/office/drawing/2014/main" id="{CDBCB074-C181-4830-A946-48DEFFFCB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48323" y="0"/>
            <a:ext cx="487363" cy="4873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5FB53E-F551-4275-9156-9FBFAD66FA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22806" b="6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143">
            <a:extLst>
              <a:ext uri="{FF2B5EF4-FFF2-40B4-BE49-F238E27FC236}">
                <a16:creationId xmlns:a16="http://schemas.microsoft.com/office/drawing/2014/main" id="{CD1E6340-1C84-489C-987E-84E85D2ADD04}"/>
              </a:ext>
            </a:extLst>
          </p:cNvPr>
          <p:cNvSpPr txBox="1"/>
          <p:nvPr/>
        </p:nvSpPr>
        <p:spPr>
          <a:xfrm>
            <a:off x="4894295" y="2260528"/>
            <a:ext cx="7297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600" dirty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en-US" altLang="zh-CN" sz="4800" b="1" spc="600" dirty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800" b="1" spc="600" dirty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en-US" altLang="zh-CN" sz="4800" b="1" spc="600" dirty="0">
              <a:ln w="635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53864B3-9D18-4EFF-A6A5-5933982B260E}"/>
              </a:ext>
            </a:extLst>
          </p:cNvPr>
          <p:cNvGrpSpPr/>
          <p:nvPr/>
        </p:nvGrpSpPr>
        <p:grpSpPr>
          <a:xfrm>
            <a:off x="5048753" y="3946642"/>
            <a:ext cx="292463" cy="292463"/>
            <a:chOff x="801291" y="3535885"/>
            <a:chExt cx="219347" cy="219347"/>
          </a:xfrm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65AA2D0B-0482-4C50-BCD5-9DE72BE65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CDFB1A0-ED29-45E6-8007-B06997009CD1}"/>
                </a:ext>
              </a:extLst>
            </p:cNvPr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9" name="Freeform 12">
                <a:extLst>
                  <a:ext uri="{FF2B5EF4-FFF2-40B4-BE49-F238E27FC236}">
                    <a16:creationId xmlns:a16="http://schemas.microsoft.com/office/drawing/2014/main" id="{BDC16F5A-1A3A-4EE6-A865-BDDB256FE0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21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24071B57-1B6F-49DB-BD7A-35AF4F4A0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21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F5B10669-B48C-4C4C-A522-03B47680AEE3}"/>
              </a:ext>
            </a:extLst>
          </p:cNvPr>
          <p:cNvGrpSpPr>
            <a:grpSpLocks/>
          </p:cNvGrpSpPr>
          <p:nvPr/>
        </p:nvGrpSpPr>
        <p:grpSpPr bwMode="auto">
          <a:xfrm>
            <a:off x="7375169" y="3946642"/>
            <a:ext cx="292463" cy="292463"/>
            <a:chOff x="4248" y="3024"/>
            <a:chExt cx="600" cy="599"/>
          </a:xfrm>
        </p:grpSpPr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B7304E6F-BF05-4E4F-ADD6-D97A37DE3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Group 16">
              <a:extLst>
                <a:ext uri="{FF2B5EF4-FFF2-40B4-BE49-F238E27FC236}">
                  <a16:creationId xmlns:a16="http://schemas.microsoft.com/office/drawing/2014/main" id="{A47DB294-C135-421E-BB43-5C70DEE00A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14" name="Freeform 17">
                <a:extLst>
                  <a:ext uri="{FF2B5EF4-FFF2-40B4-BE49-F238E27FC236}">
                    <a16:creationId xmlns:a16="http://schemas.microsoft.com/office/drawing/2014/main" id="{8B525B6C-6BAE-4796-B423-717C138B0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21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74F01338-7287-401F-AA3A-3EE8126FB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21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" name="Text Box 20">
            <a:extLst>
              <a:ext uri="{FF2B5EF4-FFF2-40B4-BE49-F238E27FC236}">
                <a16:creationId xmlns:a16="http://schemas.microsoft.com/office/drawing/2014/main" id="{9E30F545-E6A1-4410-BED1-50230EA27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097" y="3908208"/>
            <a:ext cx="16159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201X.XX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9D3D9B-8303-4A5E-9919-7A4925BD43E4}"/>
              </a:ext>
            </a:extLst>
          </p:cNvPr>
          <p:cNvSpPr/>
          <p:nvPr/>
        </p:nvSpPr>
        <p:spPr>
          <a:xfrm>
            <a:off x="5341031" y="3916542"/>
            <a:ext cx="16209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汇报人：千图网</a:t>
            </a: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51825345-7F3B-454B-85AA-918BD7D79541}"/>
              </a:ext>
            </a:extLst>
          </p:cNvPr>
          <p:cNvSpPr txBox="1">
            <a:spLocks/>
          </p:cNvSpPr>
          <p:nvPr/>
        </p:nvSpPr>
        <p:spPr>
          <a:xfrm>
            <a:off x="4894297" y="3228777"/>
            <a:ext cx="6387742" cy="478272"/>
          </a:xfrm>
          <a:prstGeom prst="rect">
            <a:avLst/>
          </a:prstGeom>
          <a:noFill/>
        </p:spPr>
        <p:txBody>
          <a:bodyPr vert="horz" wrap="square" lIns="121920" tIns="60960" rIns="121920" bIns="6096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b="1" i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933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CSASAADAstudio</a:t>
            </a:r>
            <a:r>
              <a:rPr lang="en-US" sz="933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sales template, a more beautiful template please magic </a:t>
            </a:r>
            <a:r>
              <a:rPr lang="en-US" sz="933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rainMagic</a:t>
            </a:r>
            <a:r>
              <a:rPr lang="en-US" sz="933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rain studio sales template, a </a:t>
            </a:r>
            <a:r>
              <a:rPr lang="en-US" sz="933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moreMagic</a:t>
            </a:r>
            <a:r>
              <a:rPr lang="en-US" sz="933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rain studio sales template, a more beautiful template please magic</a:t>
            </a:r>
          </a:p>
        </p:txBody>
      </p:sp>
      <p:sp>
        <p:nvSpPr>
          <p:cNvPr id="19" name="TextBox 82">
            <a:extLst>
              <a:ext uri="{FF2B5EF4-FFF2-40B4-BE49-F238E27FC236}">
                <a16:creationId xmlns:a16="http://schemas.microsoft.com/office/drawing/2014/main" id="{2F1F2D25-3D51-44D6-8558-76BD54F6CB3D}"/>
              </a:ext>
            </a:extLst>
          </p:cNvPr>
          <p:cNvSpPr txBox="1"/>
          <p:nvPr/>
        </p:nvSpPr>
        <p:spPr>
          <a:xfrm>
            <a:off x="4894294" y="1110266"/>
            <a:ext cx="4413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5400" dirty="0">
              <a:ln w="635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46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16" grpId="0"/>
      <p:bldP spid="17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9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531" y="5803770"/>
            <a:ext cx="1047692" cy="2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2" name="Picture 9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0622" y="5787896"/>
            <a:ext cx="1047692" cy="2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968" name="Group 4"/>
          <p:cNvGrpSpPr>
            <a:grpSpLocks noChangeAspect="1"/>
          </p:cNvGrpSpPr>
          <p:nvPr/>
        </p:nvGrpSpPr>
        <p:grpSpPr bwMode="auto">
          <a:xfrm>
            <a:off x="584503" y="1420923"/>
            <a:ext cx="4354274" cy="4487616"/>
            <a:chOff x="2283" y="566"/>
            <a:chExt cx="3095" cy="3190"/>
          </a:xfrm>
        </p:grpSpPr>
        <p:sp>
          <p:nvSpPr>
            <p:cNvPr id="41000" name="Freeform 5"/>
            <p:cNvSpPr>
              <a:spLocks/>
            </p:cNvSpPr>
            <p:nvPr/>
          </p:nvSpPr>
          <p:spPr bwMode="auto">
            <a:xfrm>
              <a:off x="3216" y="2982"/>
              <a:ext cx="668" cy="774"/>
            </a:xfrm>
            <a:custGeom>
              <a:avLst/>
              <a:gdLst>
                <a:gd name="T0" fmla="*/ 576 w 282"/>
                <a:gd name="T1" fmla="*/ 211 h 327"/>
                <a:gd name="T2" fmla="*/ 407 w 282"/>
                <a:gd name="T3" fmla="*/ 66 h 327"/>
                <a:gd name="T4" fmla="*/ 313 w 282"/>
                <a:gd name="T5" fmla="*/ 12 h 327"/>
                <a:gd name="T6" fmla="*/ 294 w 282"/>
                <a:gd name="T7" fmla="*/ 2 h 327"/>
                <a:gd name="T8" fmla="*/ 168 w 282"/>
                <a:gd name="T9" fmla="*/ 36 h 327"/>
                <a:gd name="T10" fmla="*/ 154 w 282"/>
                <a:gd name="T11" fmla="*/ 57 h 327"/>
                <a:gd name="T12" fmla="*/ 99 w 282"/>
                <a:gd name="T13" fmla="*/ 151 h 327"/>
                <a:gd name="T14" fmla="*/ 5 w 282"/>
                <a:gd name="T15" fmla="*/ 424 h 327"/>
                <a:gd name="T16" fmla="*/ 310 w 282"/>
                <a:gd name="T17" fmla="*/ 772 h 327"/>
                <a:gd name="T18" fmla="*/ 587 w 282"/>
                <a:gd name="T19" fmla="*/ 592 h 327"/>
                <a:gd name="T20" fmla="*/ 651 w 282"/>
                <a:gd name="T21" fmla="*/ 509 h 327"/>
                <a:gd name="T22" fmla="*/ 663 w 282"/>
                <a:gd name="T23" fmla="*/ 488 h 327"/>
                <a:gd name="T24" fmla="*/ 668 w 282"/>
                <a:gd name="T25" fmla="*/ 414 h 327"/>
                <a:gd name="T26" fmla="*/ 661 w 282"/>
                <a:gd name="T27" fmla="*/ 331 h 327"/>
                <a:gd name="T28" fmla="*/ 649 w 282"/>
                <a:gd name="T29" fmla="*/ 310 h 327"/>
                <a:gd name="T30" fmla="*/ 576 w 282"/>
                <a:gd name="T31" fmla="*/ 211 h 32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82"/>
                <a:gd name="T49" fmla="*/ 0 h 327"/>
                <a:gd name="T50" fmla="*/ 282 w 282"/>
                <a:gd name="T51" fmla="*/ 327 h 32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82" h="327">
                  <a:moveTo>
                    <a:pt x="243" y="89"/>
                  </a:moveTo>
                  <a:cubicBezTo>
                    <a:pt x="227" y="59"/>
                    <a:pt x="201" y="38"/>
                    <a:pt x="172" y="28"/>
                  </a:cubicBezTo>
                  <a:cubicBezTo>
                    <a:pt x="153" y="21"/>
                    <a:pt x="141" y="15"/>
                    <a:pt x="132" y="5"/>
                  </a:cubicBezTo>
                  <a:cubicBezTo>
                    <a:pt x="130" y="2"/>
                    <a:pt x="127" y="0"/>
                    <a:pt x="124" y="1"/>
                  </a:cubicBezTo>
                  <a:cubicBezTo>
                    <a:pt x="105" y="2"/>
                    <a:pt x="87" y="7"/>
                    <a:pt x="71" y="15"/>
                  </a:cubicBezTo>
                  <a:cubicBezTo>
                    <a:pt x="68" y="16"/>
                    <a:pt x="66" y="20"/>
                    <a:pt x="65" y="24"/>
                  </a:cubicBezTo>
                  <a:cubicBezTo>
                    <a:pt x="63" y="38"/>
                    <a:pt x="55" y="49"/>
                    <a:pt x="42" y="64"/>
                  </a:cubicBezTo>
                  <a:cubicBezTo>
                    <a:pt x="17" y="93"/>
                    <a:pt x="0" y="134"/>
                    <a:pt x="2" y="179"/>
                  </a:cubicBezTo>
                  <a:cubicBezTo>
                    <a:pt x="4" y="259"/>
                    <a:pt x="61" y="324"/>
                    <a:pt x="131" y="326"/>
                  </a:cubicBezTo>
                  <a:cubicBezTo>
                    <a:pt x="181" y="327"/>
                    <a:pt x="224" y="297"/>
                    <a:pt x="248" y="250"/>
                  </a:cubicBezTo>
                  <a:cubicBezTo>
                    <a:pt x="256" y="233"/>
                    <a:pt x="265" y="221"/>
                    <a:pt x="275" y="215"/>
                  </a:cubicBezTo>
                  <a:cubicBezTo>
                    <a:pt x="278" y="213"/>
                    <a:pt x="280" y="210"/>
                    <a:pt x="280" y="206"/>
                  </a:cubicBezTo>
                  <a:cubicBezTo>
                    <a:pt x="282" y="196"/>
                    <a:pt x="282" y="186"/>
                    <a:pt x="282" y="175"/>
                  </a:cubicBezTo>
                  <a:cubicBezTo>
                    <a:pt x="282" y="163"/>
                    <a:pt x="281" y="151"/>
                    <a:pt x="279" y="140"/>
                  </a:cubicBezTo>
                  <a:cubicBezTo>
                    <a:pt x="279" y="136"/>
                    <a:pt x="277" y="133"/>
                    <a:pt x="274" y="131"/>
                  </a:cubicBezTo>
                  <a:cubicBezTo>
                    <a:pt x="264" y="124"/>
                    <a:pt x="255" y="110"/>
                    <a:pt x="243" y="8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649" y="1276"/>
              <a:ext cx="1006" cy="675"/>
            </a:xfrm>
            <a:custGeom>
              <a:avLst/>
              <a:gdLst>
                <a:gd name="T0" fmla="*/ 117 w 425"/>
                <a:gd name="T1" fmla="*/ 0 h 285"/>
                <a:gd name="T2" fmla="*/ 12 w 425"/>
                <a:gd name="T3" fmla="*/ 0 h 285"/>
                <a:gd name="T4" fmla="*/ 1 w 425"/>
                <a:gd name="T5" fmla="*/ 14 h 285"/>
                <a:gd name="T6" fmla="*/ 24 w 425"/>
                <a:gd name="T7" fmla="*/ 274 h 285"/>
                <a:gd name="T8" fmla="*/ 35 w 425"/>
                <a:gd name="T9" fmla="*/ 285 h 285"/>
                <a:gd name="T10" fmla="*/ 391 w 425"/>
                <a:gd name="T11" fmla="*/ 285 h 285"/>
                <a:gd name="T12" fmla="*/ 402 w 425"/>
                <a:gd name="T13" fmla="*/ 274 h 285"/>
                <a:gd name="T14" fmla="*/ 424 w 425"/>
                <a:gd name="T15" fmla="*/ 14 h 285"/>
                <a:gd name="T16" fmla="*/ 414 w 425"/>
                <a:gd name="T17" fmla="*/ 0 h 285"/>
                <a:gd name="T18" fmla="*/ 117 w 425"/>
                <a:gd name="T1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285">
                  <a:moveTo>
                    <a:pt x="11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1" y="14"/>
                  </a:cubicBezTo>
                  <a:cubicBezTo>
                    <a:pt x="24" y="274"/>
                    <a:pt x="24" y="274"/>
                    <a:pt x="24" y="274"/>
                  </a:cubicBezTo>
                  <a:cubicBezTo>
                    <a:pt x="25" y="280"/>
                    <a:pt x="29" y="285"/>
                    <a:pt x="35" y="285"/>
                  </a:cubicBezTo>
                  <a:cubicBezTo>
                    <a:pt x="391" y="285"/>
                    <a:pt x="391" y="285"/>
                    <a:pt x="391" y="285"/>
                  </a:cubicBezTo>
                  <a:cubicBezTo>
                    <a:pt x="397" y="285"/>
                    <a:pt x="401" y="280"/>
                    <a:pt x="402" y="274"/>
                  </a:cubicBezTo>
                  <a:cubicBezTo>
                    <a:pt x="424" y="14"/>
                    <a:pt x="424" y="14"/>
                    <a:pt x="424" y="14"/>
                  </a:cubicBezTo>
                  <a:cubicBezTo>
                    <a:pt x="425" y="7"/>
                    <a:pt x="420" y="0"/>
                    <a:pt x="414" y="0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US" sz="1707"/>
            </a:p>
          </p:txBody>
        </p:sp>
        <p:sp>
          <p:nvSpPr>
            <p:cNvPr id="41002" name="Freeform 7"/>
            <p:cNvSpPr>
              <a:spLocks/>
            </p:cNvSpPr>
            <p:nvPr/>
          </p:nvSpPr>
          <p:spPr bwMode="auto">
            <a:xfrm>
              <a:off x="3000" y="1276"/>
              <a:ext cx="656" cy="675"/>
            </a:xfrm>
            <a:custGeom>
              <a:avLst/>
              <a:gdLst>
                <a:gd name="T0" fmla="*/ 161 w 277"/>
                <a:gd name="T1" fmla="*/ 675 h 285"/>
                <a:gd name="T2" fmla="*/ 630 w 277"/>
                <a:gd name="T3" fmla="*/ 675 h 285"/>
                <a:gd name="T4" fmla="*/ 656 w 277"/>
                <a:gd name="T5" fmla="*/ 642 h 285"/>
                <a:gd name="T6" fmla="*/ 602 w 277"/>
                <a:gd name="T7" fmla="*/ 26 h 285"/>
                <a:gd name="T8" fmla="*/ 575 w 277"/>
                <a:gd name="T9" fmla="*/ 0 h 285"/>
                <a:gd name="T10" fmla="*/ 251 w 277"/>
                <a:gd name="T11" fmla="*/ 0 h 285"/>
                <a:gd name="T12" fmla="*/ 31 w 277"/>
                <a:gd name="T13" fmla="*/ 0 h 285"/>
                <a:gd name="T14" fmla="*/ 5 w 277"/>
                <a:gd name="T15" fmla="*/ 38 h 285"/>
                <a:gd name="T16" fmla="*/ 137 w 277"/>
                <a:gd name="T17" fmla="*/ 651 h 285"/>
                <a:gd name="T18" fmla="*/ 161 w 277"/>
                <a:gd name="T19" fmla="*/ 675 h 2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7"/>
                <a:gd name="T31" fmla="*/ 0 h 285"/>
                <a:gd name="T32" fmla="*/ 277 w 277"/>
                <a:gd name="T33" fmla="*/ 285 h 2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7" h="285">
                  <a:moveTo>
                    <a:pt x="68" y="285"/>
                  </a:moveTo>
                  <a:cubicBezTo>
                    <a:pt x="266" y="285"/>
                    <a:pt x="266" y="285"/>
                    <a:pt x="266" y="285"/>
                  </a:cubicBezTo>
                  <a:cubicBezTo>
                    <a:pt x="272" y="285"/>
                    <a:pt x="277" y="278"/>
                    <a:pt x="277" y="271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53" y="5"/>
                    <a:pt x="248" y="0"/>
                    <a:pt x="243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8"/>
                    <a:pt x="2" y="16"/>
                  </a:cubicBezTo>
                  <a:cubicBezTo>
                    <a:pt x="21" y="104"/>
                    <a:pt x="39" y="189"/>
                    <a:pt x="58" y="275"/>
                  </a:cubicBezTo>
                  <a:cubicBezTo>
                    <a:pt x="59" y="281"/>
                    <a:pt x="63" y="285"/>
                    <a:pt x="68" y="285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latin typeface="Calibri" pitchFamily="34" charset="0"/>
              </a:endParaRPr>
            </a:p>
          </p:txBody>
        </p:sp>
        <p:sp>
          <p:nvSpPr>
            <p:cNvPr id="41003" name="Freeform 8"/>
            <p:cNvSpPr>
              <a:spLocks/>
            </p:cNvSpPr>
            <p:nvPr/>
          </p:nvSpPr>
          <p:spPr bwMode="auto">
            <a:xfrm>
              <a:off x="4651" y="1276"/>
              <a:ext cx="727" cy="675"/>
            </a:xfrm>
            <a:custGeom>
              <a:avLst/>
              <a:gdLst>
                <a:gd name="T0" fmla="*/ 26 w 307"/>
                <a:gd name="T1" fmla="*/ 675 h 285"/>
                <a:gd name="T2" fmla="*/ 564 w 307"/>
                <a:gd name="T3" fmla="*/ 675 h 285"/>
                <a:gd name="T4" fmla="*/ 590 w 307"/>
                <a:gd name="T5" fmla="*/ 651 h 285"/>
                <a:gd name="T6" fmla="*/ 699 w 307"/>
                <a:gd name="T7" fmla="*/ 152 h 285"/>
                <a:gd name="T8" fmla="*/ 604 w 307"/>
                <a:gd name="T9" fmla="*/ 0 h 285"/>
                <a:gd name="T10" fmla="*/ 81 w 307"/>
                <a:gd name="T11" fmla="*/ 0 h 285"/>
                <a:gd name="T12" fmla="*/ 54 w 307"/>
                <a:gd name="T13" fmla="*/ 26 h 285"/>
                <a:gd name="T14" fmla="*/ 0 w 307"/>
                <a:gd name="T15" fmla="*/ 642 h 285"/>
                <a:gd name="T16" fmla="*/ 26 w 307"/>
                <a:gd name="T17" fmla="*/ 675 h 2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7"/>
                <a:gd name="T28" fmla="*/ 0 h 285"/>
                <a:gd name="T29" fmla="*/ 307 w 307"/>
                <a:gd name="T30" fmla="*/ 285 h 2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7" h="285">
                  <a:moveTo>
                    <a:pt x="11" y="285"/>
                  </a:moveTo>
                  <a:cubicBezTo>
                    <a:pt x="238" y="285"/>
                    <a:pt x="238" y="285"/>
                    <a:pt x="238" y="285"/>
                  </a:cubicBezTo>
                  <a:cubicBezTo>
                    <a:pt x="243" y="285"/>
                    <a:pt x="247" y="281"/>
                    <a:pt x="249" y="275"/>
                  </a:cubicBezTo>
                  <a:cubicBezTo>
                    <a:pt x="264" y="205"/>
                    <a:pt x="280" y="134"/>
                    <a:pt x="295" y="64"/>
                  </a:cubicBezTo>
                  <a:cubicBezTo>
                    <a:pt x="307" y="11"/>
                    <a:pt x="298" y="0"/>
                    <a:pt x="25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3" y="5"/>
                    <a:pt x="23" y="1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8"/>
                    <a:pt x="5" y="285"/>
                    <a:pt x="11" y="285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latin typeface="Calibri" pitchFamily="34" charset="0"/>
              </a:endParaRPr>
            </a:p>
          </p:txBody>
        </p:sp>
        <p:sp>
          <p:nvSpPr>
            <p:cNvPr id="41004" name="Freeform 9"/>
            <p:cNvSpPr>
              <a:spLocks/>
            </p:cNvSpPr>
            <p:nvPr/>
          </p:nvSpPr>
          <p:spPr bwMode="auto">
            <a:xfrm>
              <a:off x="4504" y="3032"/>
              <a:ext cx="671" cy="724"/>
            </a:xfrm>
            <a:custGeom>
              <a:avLst/>
              <a:gdLst>
                <a:gd name="T0" fmla="*/ 85 w 283"/>
                <a:gd name="T1" fmla="*/ 539 h 306"/>
                <a:gd name="T2" fmla="*/ 360 w 283"/>
                <a:gd name="T3" fmla="*/ 722 h 306"/>
                <a:gd name="T4" fmla="*/ 669 w 283"/>
                <a:gd name="T5" fmla="*/ 360 h 306"/>
                <a:gd name="T6" fmla="*/ 356 w 283"/>
                <a:gd name="T7" fmla="*/ 0 h 306"/>
                <a:gd name="T8" fmla="*/ 100 w 283"/>
                <a:gd name="T9" fmla="*/ 156 h 306"/>
                <a:gd name="T10" fmla="*/ 19 w 283"/>
                <a:gd name="T11" fmla="*/ 260 h 306"/>
                <a:gd name="T12" fmla="*/ 7 w 283"/>
                <a:gd name="T13" fmla="*/ 279 h 306"/>
                <a:gd name="T14" fmla="*/ 0 w 283"/>
                <a:gd name="T15" fmla="*/ 364 h 306"/>
                <a:gd name="T16" fmla="*/ 5 w 283"/>
                <a:gd name="T17" fmla="*/ 433 h 306"/>
                <a:gd name="T18" fmla="*/ 19 w 283"/>
                <a:gd name="T19" fmla="*/ 457 h 306"/>
                <a:gd name="T20" fmla="*/ 85 w 283"/>
                <a:gd name="T21" fmla="*/ 539 h 30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3"/>
                <a:gd name="T34" fmla="*/ 0 h 306"/>
                <a:gd name="T35" fmla="*/ 283 w 283"/>
                <a:gd name="T36" fmla="*/ 306 h 30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3" h="306">
                  <a:moveTo>
                    <a:pt x="36" y="228"/>
                  </a:moveTo>
                  <a:cubicBezTo>
                    <a:pt x="59" y="274"/>
                    <a:pt x="102" y="306"/>
                    <a:pt x="152" y="305"/>
                  </a:cubicBezTo>
                  <a:cubicBezTo>
                    <a:pt x="225" y="304"/>
                    <a:pt x="283" y="236"/>
                    <a:pt x="282" y="152"/>
                  </a:cubicBezTo>
                  <a:cubicBezTo>
                    <a:pt x="282" y="68"/>
                    <a:pt x="223" y="0"/>
                    <a:pt x="150" y="0"/>
                  </a:cubicBezTo>
                  <a:cubicBezTo>
                    <a:pt x="106" y="0"/>
                    <a:pt x="66" y="26"/>
                    <a:pt x="42" y="66"/>
                  </a:cubicBezTo>
                  <a:cubicBezTo>
                    <a:pt x="29" y="88"/>
                    <a:pt x="18" y="102"/>
                    <a:pt x="8" y="110"/>
                  </a:cubicBezTo>
                  <a:cubicBezTo>
                    <a:pt x="5" y="111"/>
                    <a:pt x="4" y="114"/>
                    <a:pt x="3" y="118"/>
                  </a:cubicBezTo>
                  <a:cubicBezTo>
                    <a:pt x="1" y="129"/>
                    <a:pt x="0" y="142"/>
                    <a:pt x="0" y="154"/>
                  </a:cubicBezTo>
                  <a:cubicBezTo>
                    <a:pt x="0" y="164"/>
                    <a:pt x="1" y="174"/>
                    <a:pt x="2" y="183"/>
                  </a:cubicBezTo>
                  <a:cubicBezTo>
                    <a:pt x="2" y="187"/>
                    <a:pt x="5" y="191"/>
                    <a:pt x="8" y="193"/>
                  </a:cubicBezTo>
                  <a:cubicBezTo>
                    <a:pt x="19" y="199"/>
                    <a:pt x="27" y="210"/>
                    <a:pt x="36" y="22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latin typeface="Calibri" pitchFamily="34" charset="0"/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4481" y="2007"/>
              <a:ext cx="739" cy="701"/>
            </a:xfrm>
            <a:custGeom>
              <a:avLst/>
              <a:gdLst>
                <a:gd name="T0" fmla="*/ 19 w 312"/>
                <a:gd name="T1" fmla="*/ 11 h 296"/>
                <a:gd name="T2" fmla="*/ 0 w 312"/>
                <a:gd name="T3" fmla="*/ 282 h 296"/>
                <a:gd name="T4" fmla="*/ 11 w 312"/>
                <a:gd name="T5" fmla="*/ 296 h 296"/>
                <a:gd name="T6" fmla="*/ 183 w 312"/>
                <a:gd name="T7" fmla="*/ 296 h 296"/>
                <a:gd name="T8" fmla="*/ 261 w 312"/>
                <a:gd name="T9" fmla="*/ 241 h 296"/>
                <a:gd name="T10" fmla="*/ 310 w 312"/>
                <a:gd name="T11" fmla="*/ 16 h 296"/>
                <a:gd name="T12" fmla="*/ 300 w 312"/>
                <a:gd name="T13" fmla="*/ 0 h 296"/>
                <a:gd name="T14" fmla="*/ 30 w 312"/>
                <a:gd name="T15" fmla="*/ 0 h 296"/>
                <a:gd name="T16" fmla="*/ 19 w 312"/>
                <a:gd name="T17" fmla="*/ 11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296">
                  <a:moveTo>
                    <a:pt x="19" y="11"/>
                  </a:moveTo>
                  <a:cubicBezTo>
                    <a:pt x="0" y="282"/>
                    <a:pt x="0" y="282"/>
                    <a:pt x="0" y="282"/>
                  </a:cubicBezTo>
                  <a:cubicBezTo>
                    <a:pt x="0" y="289"/>
                    <a:pt x="5" y="296"/>
                    <a:pt x="11" y="296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239" y="296"/>
                    <a:pt x="251" y="283"/>
                    <a:pt x="261" y="241"/>
                  </a:cubicBezTo>
                  <a:cubicBezTo>
                    <a:pt x="277" y="166"/>
                    <a:pt x="293" y="91"/>
                    <a:pt x="310" y="16"/>
                  </a:cubicBezTo>
                  <a:cubicBezTo>
                    <a:pt x="312" y="8"/>
                    <a:pt x="307" y="0"/>
                    <a:pt x="30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4" y="0"/>
                    <a:pt x="20" y="5"/>
                    <a:pt x="19" y="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US" sz="1707"/>
            </a:p>
          </p:txBody>
        </p:sp>
        <p:sp>
          <p:nvSpPr>
            <p:cNvPr id="41006" name="Freeform 11"/>
            <p:cNvSpPr>
              <a:spLocks/>
            </p:cNvSpPr>
            <p:nvPr/>
          </p:nvSpPr>
          <p:spPr bwMode="auto">
            <a:xfrm>
              <a:off x="3325" y="2765"/>
              <a:ext cx="173" cy="187"/>
            </a:xfrm>
            <a:custGeom>
              <a:avLst/>
              <a:gdLst>
                <a:gd name="T0" fmla="*/ 66 w 73"/>
                <a:gd name="T1" fmla="*/ 182 h 79"/>
                <a:gd name="T2" fmla="*/ 147 w 73"/>
                <a:gd name="T3" fmla="*/ 159 h 79"/>
                <a:gd name="T4" fmla="*/ 168 w 73"/>
                <a:gd name="T5" fmla="*/ 123 h 79"/>
                <a:gd name="T6" fmla="*/ 152 w 73"/>
                <a:gd name="T7" fmla="*/ 50 h 79"/>
                <a:gd name="T8" fmla="*/ 147 w 73"/>
                <a:gd name="T9" fmla="*/ 24 h 79"/>
                <a:gd name="T10" fmla="*/ 123 w 73"/>
                <a:gd name="T11" fmla="*/ 0 h 79"/>
                <a:gd name="T12" fmla="*/ 31 w 73"/>
                <a:gd name="T13" fmla="*/ 0 h 79"/>
                <a:gd name="T14" fmla="*/ 5 w 73"/>
                <a:gd name="T15" fmla="*/ 36 h 79"/>
                <a:gd name="T16" fmla="*/ 33 w 73"/>
                <a:gd name="T17" fmla="*/ 161 h 79"/>
                <a:gd name="T18" fmla="*/ 33 w 73"/>
                <a:gd name="T19" fmla="*/ 161 h 79"/>
                <a:gd name="T20" fmla="*/ 66 w 73"/>
                <a:gd name="T21" fmla="*/ 182 h 7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3"/>
                <a:gd name="T34" fmla="*/ 0 h 79"/>
                <a:gd name="T35" fmla="*/ 73 w 73"/>
                <a:gd name="T36" fmla="*/ 79 h 7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3" h="79">
                  <a:moveTo>
                    <a:pt x="28" y="77"/>
                  </a:moveTo>
                  <a:cubicBezTo>
                    <a:pt x="39" y="72"/>
                    <a:pt x="50" y="69"/>
                    <a:pt x="62" y="67"/>
                  </a:cubicBezTo>
                  <a:cubicBezTo>
                    <a:pt x="68" y="66"/>
                    <a:pt x="73" y="59"/>
                    <a:pt x="71" y="52"/>
                  </a:cubicBezTo>
                  <a:cubicBezTo>
                    <a:pt x="69" y="41"/>
                    <a:pt x="67" y="31"/>
                    <a:pt x="64" y="21"/>
                  </a:cubicBezTo>
                  <a:cubicBezTo>
                    <a:pt x="63" y="17"/>
                    <a:pt x="63" y="13"/>
                    <a:pt x="62" y="10"/>
                  </a:cubicBezTo>
                  <a:cubicBezTo>
                    <a:pt x="61" y="4"/>
                    <a:pt x="57" y="0"/>
                    <a:pt x="5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8"/>
                    <a:pt x="2" y="15"/>
                  </a:cubicBezTo>
                  <a:cubicBezTo>
                    <a:pt x="6" y="33"/>
                    <a:pt x="10" y="50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6" y="75"/>
                    <a:pt x="22" y="79"/>
                    <a:pt x="28" y="77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latin typeface="Calibri" pitchFamily="34" charset="0"/>
              </a:endParaRPr>
            </a:p>
          </p:txBody>
        </p:sp>
        <p:sp>
          <p:nvSpPr>
            <p:cNvPr id="41007" name="Freeform 12"/>
            <p:cNvSpPr>
              <a:spLocks/>
            </p:cNvSpPr>
            <p:nvPr/>
          </p:nvSpPr>
          <p:spPr bwMode="auto">
            <a:xfrm>
              <a:off x="2283" y="566"/>
              <a:ext cx="559" cy="246"/>
            </a:xfrm>
            <a:custGeom>
              <a:avLst/>
              <a:gdLst>
                <a:gd name="T0" fmla="*/ 554 w 236"/>
                <a:gd name="T1" fmla="*/ 211 h 104"/>
                <a:gd name="T2" fmla="*/ 514 w 236"/>
                <a:gd name="T3" fmla="*/ 21 h 104"/>
                <a:gd name="T4" fmla="*/ 490 w 236"/>
                <a:gd name="T5" fmla="*/ 0 h 104"/>
                <a:gd name="T6" fmla="*/ 92 w 236"/>
                <a:gd name="T7" fmla="*/ 0 h 104"/>
                <a:gd name="T8" fmla="*/ 111 w 236"/>
                <a:gd name="T9" fmla="*/ 246 h 104"/>
                <a:gd name="T10" fmla="*/ 531 w 236"/>
                <a:gd name="T11" fmla="*/ 246 h 104"/>
                <a:gd name="T12" fmla="*/ 531 w 236"/>
                <a:gd name="T13" fmla="*/ 246 h 104"/>
                <a:gd name="T14" fmla="*/ 554 w 236"/>
                <a:gd name="T15" fmla="*/ 211 h 1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6"/>
                <a:gd name="T25" fmla="*/ 0 h 104"/>
                <a:gd name="T26" fmla="*/ 236 w 236"/>
                <a:gd name="T27" fmla="*/ 104 h 1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6" h="104">
                  <a:moveTo>
                    <a:pt x="234" y="89"/>
                  </a:moveTo>
                  <a:cubicBezTo>
                    <a:pt x="217" y="9"/>
                    <a:pt x="217" y="9"/>
                    <a:pt x="217" y="9"/>
                  </a:cubicBezTo>
                  <a:cubicBezTo>
                    <a:pt x="216" y="4"/>
                    <a:pt x="212" y="0"/>
                    <a:pt x="20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0" y="0"/>
                    <a:pt x="8" y="104"/>
                    <a:pt x="47" y="104"/>
                  </a:cubicBezTo>
                  <a:cubicBezTo>
                    <a:pt x="106" y="104"/>
                    <a:pt x="165" y="104"/>
                    <a:pt x="224" y="104"/>
                  </a:cubicBezTo>
                  <a:cubicBezTo>
                    <a:pt x="224" y="104"/>
                    <a:pt x="224" y="104"/>
                    <a:pt x="224" y="104"/>
                  </a:cubicBezTo>
                  <a:cubicBezTo>
                    <a:pt x="231" y="104"/>
                    <a:pt x="236" y="97"/>
                    <a:pt x="234" y="89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latin typeface="Calibri" pitchFamily="34" charset="0"/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3936" y="3314"/>
              <a:ext cx="516" cy="161"/>
            </a:xfrm>
            <a:custGeom>
              <a:avLst/>
              <a:gdLst>
                <a:gd name="T0" fmla="*/ 217 w 218"/>
                <a:gd name="T1" fmla="*/ 35 h 68"/>
                <a:gd name="T2" fmla="*/ 218 w 218"/>
                <a:gd name="T3" fmla="*/ 14 h 68"/>
                <a:gd name="T4" fmla="*/ 207 w 218"/>
                <a:gd name="T5" fmla="*/ 0 h 68"/>
                <a:gd name="T6" fmla="*/ 11 w 218"/>
                <a:gd name="T7" fmla="*/ 0 h 68"/>
                <a:gd name="T8" fmla="*/ 1 w 218"/>
                <a:gd name="T9" fmla="*/ 14 h 68"/>
                <a:gd name="T10" fmla="*/ 2 w 218"/>
                <a:gd name="T11" fmla="*/ 35 h 68"/>
                <a:gd name="T12" fmla="*/ 1 w 218"/>
                <a:gd name="T13" fmla="*/ 54 h 68"/>
                <a:gd name="T14" fmla="*/ 12 w 218"/>
                <a:gd name="T15" fmla="*/ 68 h 68"/>
                <a:gd name="T16" fmla="*/ 207 w 218"/>
                <a:gd name="T17" fmla="*/ 68 h 68"/>
                <a:gd name="T18" fmla="*/ 217 w 218"/>
                <a:gd name="T19" fmla="*/ 54 h 68"/>
                <a:gd name="T20" fmla="*/ 217 w 218"/>
                <a:gd name="T21" fmla="*/ 3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68">
                  <a:moveTo>
                    <a:pt x="217" y="35"/>
                  </a:moveTo>
                  <a:cubicBezTo>
                    <a:pt x="217" y="28"/>
                    <a:pt x="217" y="21"/>
                    <a:pt x="218" y="14"/>
                  </a:cubicBezTo>
                  <a:cubicBezTo>
                    <a:pt x="218" y="6"/>
                    <a:pt x="213" y="0"/>
                    <a:pt x="207" y="0"/>
                  </a:cubicBezTo>
                  <a:cubicBezTo>
                    <a:pt x="207" y="0"/>
                    <a:pt x="56" y="0"/>
                    <a:pt x="11" y="0"/>
                  </a:cubicBezTo>
                  <a:cubicBezTo>
                    <a:pt x="5" y="0"/>
                    <a:pt x="0" y="6"/>
                    <a:pt x="1" y="14"/>
                  </a:cubicBezTo>
                  <a:cubicBezTo>
                    <a:pt x="1" y="21"/>
                    <a:pt x="2" y="28"/>
                    <a:pt x="2" y="35"/>
                  </a:cubicBezTo>
                  <a:cubicBezTo>
                    <a:pt x="2" y="41"/>
                    <a:pt x="1" y="48"/>
                    <a:pt x="1" y="54"/>
                  </a:cubicBezTo>
                  <a:cubicBezTo>
                    <a:pt x="0" y="61"/>
                    <a:pt x="5" y="68"/>
                    <a:pt x="12" y="68"/>
                  </a:cubicBezTo>
                  <a:cubicBezTo>
                    <a:pt x="12" y="68"/>
                    <a:pt x="162" y="68"/>
                    <a:pt x="207" y="68"/>
                  </a:cubicBezTo>
                  <a:cubicBezTo>
                    <a:pt x="213" y="68"/>
                    <a:pt x="218" y="61"/>
                    <a:pt x="217" y="54"/>
                  </a:cubicBezTo>
                  <a:cubicBezTo>
                    <a:pt x="217" y="48"/>
                    <a:pt x="217" y="41"/>
                    <a:pt x="217" y="3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US" sz="1707"/>
            </a:p>
          </p:txBody>
        </p:sp>
        <p:sp>
          <p:nvSpPr>
            <p:cNvPr id="41009" name="Freeform 14"/>
            <p:cNvSpPr>
              <a:spLocks/>
            </p:cNvSpPr>
            <p:nvPr/>
          </p:nvSpPr>
          <p:spPr bwMode="auto">
            <a:xfrm>
              <a:off x="2849" y="566"/>
              <a:ext cx="277" cy="653"/>
            </a:xfrm>
            <a:custGeom>
              <a:avLst/>
              <a:gdLst>
                <a:gd name="T0" fmla="*/ 71 w 117"/>
                <a:gd name="T1" fmla="*/ 353 h 276"/>
                <a:gd name="T2" fmla="*/ 133 w 117"/>
                <a:gd name="T3" fmla="*/ 629 h 276"/>
                <a:gd name="T4" fmla="*/ 156 w 117"/>
                <a:gd name="T5" fmla="*/ 653 h 276"/>
                <a:gd name="T6" fmla="*/ 249 w 117"/>
                <a:gd name="T7" fmla="*/ 653 h 276"/>
                <a:gd name="T8" fmla="*/ 272 w 117"/>
                <a:gd name="T9" fmla="*/ 615 h 276"/>
                <a:gd name="T10" fmla="*/ 265 w 117"/>
                <a:gd name="T11" fmla="*/ 584 h 276"/>
                <a:gd name="T12" fmla="*/ 161 w 117"/>
                <a:gd name="T13" fmla="*/ 106 h 276"/>
                <a:gd name="T14" fmla="*/ 40 w 117"/>
                <a:gd name="T15" fmla="*/ 0 h 276"/>
                <a:gd name="T16" fmla="*/ 28 w 117"/>
                <a:gd name="T17" fmla="*/ 0 h 276"/>
                <a:gd name="T18" fmla="*/ 2 w 117"/>
                <a:gd name="T19" fmla="*/ 35 h 276"/>
                <a:gd name="T20" fmla="*/ 71 w 117"/>
                <a:gd name="T21" fmla="*/ 353 h 2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7"/>
                <a:gd name="T34" fmla="*/ 0 h 276"/>
                <a:gd name="T35" fmla="*/ 117 w 117"/>
                <a:gd name="T36" fmla="*/ 276 h 2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7" h="276">
                  <a:moveTo>
                    <a:pt x="30" y="149"/>
                  </a:moveTo>
                  <a:cubicBezTo>
                    <a:pt x="39" y="189"/>
                    <a:pt x="47" y="228"/>
                    <a:pt x="56" y="266"/>
                  </a:cubicBezTo>
                  <a:cubicBezTo>
                    <a:pt x="57" y="272"/>
                    <a:pt x="61" y="276"/>
                    <a:pt x="66" y="276"/>
                  </a:cubicBezTo>
                  <a:cubicBezTo>
                    <a:pt x="105" y="276"/>
                    <a:pt x="105" y="276"/>
                    <a:pt x="105" y="276"/>
                  </a:cubicBezTo>
                  <a:cubicBezTo>
                    <a:pt x="112" y="276"/>
                    <a:pt x="117" y="268"/>
                    <a:pt x="115" y="260"/>
                  </a:cubicBezTo>
                  <a:cubicBezTo>
                    <a:pt x="114" y="256"/>
                    <a:pt x="113" y="252"/>
                    <a:pt x="112" y="247"/>
                  </a:cubicBezTo>
                  <a:cubicBezTo>
                    <a:pt x="97" y="180"/>
                    <a:pt x="82" y="112"/>
                    <a:pt x="68" y="45"/>
                  </a:cubicBezTo>
                  <a:cubicBezTo>
                    <a:pt x="59" y="8"/>
                    <a:pt x="51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1" y="15"/>
                  </a:cubicBezTo>
                  <a:lnTo>
                    <a:pt x="30" y="149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zh-CN" sz="1707">
                <a:latin typeface="Calibri" pitchFamily="34" charset="0"/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3858" y="2007"/>
              <a:ext cx="619" cy="701"/>
            </a:xfrm>
            <a:custGeom>
              <a:avLst/>
              <a:gdLst>
                <a:gd name="T0" fmla="*/ 250 w 262"/>
                <a:gd name="T1" fmla="*/ 0 h 296"/>
                <a:gd name="T2" fmla="*/ 12 w 262"/>
                <a:gd name="T3" fmla="*/ 0 h 296"/>
                <a:gd name="T4" fmla="*/ 1 w 262"/>
                <a:gd name="T5" fmla="*/ 14 h 296"/>
                <a:gd name="T6" fmla="*/ 25 w 262"/>
                <a:gd name="T7" fmla="*/ 284 h 296"/>
                <a:gd name="T8" fmla="*/ 36 w 262"/>
                <a:gd name="T9" fmla="*/ 296 h 296"/>
                <a:gd name="T10" fmla="*/ 231 w 262"/>
                <a:gd name="T11" fmla="*/ 296 h 296"/>
                <a:gd name="T12" fmla="*/ 242 w 262"/>
                <a:gd name="T13" fmla="*/ 284 h 296"/>
                <a:gd name="T14" fmla="*/ 261 w 262"/>
                <a:gd name="T15" fmla="*/ 13 h 296"/>
                <a:gd name="T16" fmla="*/ 250 w 262"/>
                <a:gd name="T1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2" h="296">
                  <a:moveTo>
                    <a:pt x="25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1" y="14"/>
                  </a:cubicBezTo>
                  <a:cubicBezTo>
                    <a:pt x="25" y="284"/>
                    <a:pt x="25" y="284"/>
                    <a:pt x="25" y="284"/>
                  </a:cubicBezTo>
                  <a:cubicBezTo>
                    <a:pt x="26" y="291"/>
                    <a:pt x="30" y="296"/>
                    <a:pt x="36" y="296"/>
                  </a:cubicBezTo>
                  <a:cubicBezTo>
                    <a:pt x="231" y="296"/>
                    <a:pt x="231" y="296"/>
                    <a:pt x="231" y="296"/>
                  </a:cubicBezTo>
                  <a:cubicBezTo>
                    <a:pt x="237" y="296"/>
                    <a:pt x="241" y="291"/>
                    <a:pt x="242" y="284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62" y="6"/>
                    <a:pt x="257" y="0"/>
                    <a:pt x="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US" sz="1707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3159" y="2007"/>
              <a:ext cx="709" cy="701"/>
            </a:xfrm>
            <a:custGeom>
              <a:avLst/>
              <a:gdLst>
                <a:gd name="T0" fmla="*/ 169 w 299"/>
                <a:gd name="T1" fmla="*/ 296 h 296"/>
                <a:gd name="T2" fmla="*/ 288 w 299"/>
                <a:gd name="T3" fmla="*/ 296 h 296"/>
                <a:gd name="T4" fmla="*/ 299 w 299"/>
                <a:gd name="T5" fmla="*/ 282 h 296"/>
                <a:gd name="T6" fmla="*/ 275 w 299"/>
                <a:gd name="T7" fmla="*/ 11 h 296"/>
                <a:gd name="T8" fmla="*/ 264 w 299"/>
                <a:gd name="T9" fmla="*/ 0 h 296"/>
                <a:gd name="T10" fmla="*/ 12 w 299"/>
                <a:gd name="T11" fmla="*/ 0 h 296"/>
                <a:gd name="T12" fmla="*/ 1 w 299"/>
                <a:gd name="T13" fmla="*/ 15 h 296"/>
                <a:gd name="T14" fmla="*/ 61 w 299"/>
                <a:gd name="T15" fmla="*/ 286 h 296"/>
                <a:gd name="T16" fmla="*/ 71 w 299"/>
                <a:gd name="T17" fmla="*/ 296 h 296"/>
                <a:gd name="T18" fmla="*/ 169 w 299"/>
                <a:gd name="T1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296">
                  <a:moveTo>
                    <a:pt x="169" y="296"/>
                  </a:moveTo>
                  <a:cubicBezTo>
                    <a:pt x="288" y="296"/>
                    <a:pt x="288" y="296"/>
                    <a:pt x="288" y="296"/>
                  </a:cubicBezTo>
                  <a:cubicBezTo>
                    <a:pt x="294" y="296"/>
                    <a:pt x="299" y="289"/>
                    <a:pt x="299" y="282"/>
                  </a:cubicBezTo>
                  <a:cubicBezTo>
                    <a:pt x="275" y="11"/>
                    <a:pt x="275" y="11"/>
                    <a:pt x="275" y="11"/>
                  </a:cubicBezTo>
                  <a:cubicBezTo>
                    <a:pt x="274" y="5"/>
                    <a:pt x="269" y="0"/>
                    <a:pt x="26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8"/>
                    <a:pt x="1" y="15"/>
                  </a:cubicBezTo>
                  <a:cubicBezTo>
                    <a:pt x="21" y="105"/>
                    <a:pt x="40" y="194"/>
                    <a:pt x="61" y="286"/>
                  </a:cubicBezTo>
                  <a:cubicBezTo>
                    <a:pt x="62" y="292"/>
                    <a:pt x="66" y="296"/>
                    <a:pt x="71" y="296"/>
                  </a:cubicBezTo>
                  <a:lnTo>
                    <a:pt x="169" y="2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en-US" sz="1707"/>
            </a:p>
          </p:txBody>
        </p:sp>
      </p:grpSp>
      <p:sp>
        <p:nvSpPr>
          <p:cNvPr id="40969" name="Rectangle 34"/>
          <p:cNvSpPr>
            <a:spLocks noChangeArrowheads="1"/>
          </p:cNvSpPr>
          <p:nvPr/>
        </p:nvSpPr>
        <p:spPr bwMode="auto">
          <a:xfrm>
            <a:off x="4281588" y="2459092"/>
            <a:ext cx="380232" cy="83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4799">
                <a:solidFill>
                  <a:schemeClr val="bg1"/>
                </a:solidFill>
                <a:latin typeface="Modern Pictograms"/>
              </a:rPr>
              <a:t>J</a:t>
            </a:r>
            <a:endParaRPr lang="en-US" altLang="zh-CN" sz="4799">
              <a:solidFill>
                <a:schemeClr val="bg1"/>
              </a:solidFill>
            </a:endParaRPr>
          </a:p>
        </p:txBody>
      </p:sp>
      <p:sp>
        <p:nvSpPr>
          <p:cNvPr id="40970" name="Rectangle 35"/>
          <p:cNvSpPr>
            <a:spLocks noChangeArrowheads="1"/>
          </p:cNvSpPr>
          <p:nvPr/>
        </p:nvSpPr>
        <p:spPr bwMode="auto">
          <a:xfrm>
            <a:off x="4081574" y="3665525"/>
            <a:ext cx="314510" cy="70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3999">
                <a:solidFill>
                  <a:schemeClr val="bg1"/>
                </a:solidFill>
                <a:latin typeface="Modern Pictograms"/>
              </a:rPr>
              <a:t>I</a:t>
            </a:r>
            <a:endParaRPr lang="en-US" altLang="zh-CN" sz="3999">
              <a:solidFill>
                <a:schemeClr val="bg1"/>
              </a:solidFill>
            </a:endParaRPr>
          </a:p>
        </p:txBody>
      </p:sp>
      <p:sp>
        <p:nvSpPr>
          <p:cNvPr id="40971" name="Rectangle 36"/>
          <p:cNvSpPr>
            <a:spLocks noChangeArrowheads="1"/>
          </p:cNvSpPr>
          <p:nvPr/>
        </p:nvSpPr>
        <p:spPr bwMode="auto">
          <a:xfrm>
            <a:off x="2976735" y="2459092"/>
            <a:ext cx="623889" cy="83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4799">
                <a:solidFill>
                  <a:schemeClr val="bg1"/>
                </a:solidFill>
                <a:latin typeface="Modern Pictograms"/>
              </a:rPr>
              <a:t>w</a:t>
            </a:r>
            <a:endParaRPr lang="en-US" altLang="zh-CN" sz="4799">
              <a:solidFill>
                <a:schemeClr val="bg1"/>
              </a:solidFill>
            </a:endParaRPr>
          </a:p>
        </p:txBody>
      </p:sp>
      <p:sp>
        <p:nvSpPr>
          <p:cNvPr id="40972" name="Rectangle 37"/>
          <p:cNvSpPr>
            <a:spLocks noChangeArrowheads="1"/>
          </p:cNvSpPr>
          <p:nvPr/>
        </p:nvSpPr>
        <p:spPr bwMode="auto">
          <a:xfrm>
            <a:off x="1695692" y="2511476"/>
            <a:ext cx="325730" cy="83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4799">
                <a:solidFill>
                  <a:schemeClr val="bg1"/>
                </a:solidFill>
                <a:latin typeface="Modern Pictograms"/>
              </a:rPr>
              <a:t>i</a:t>
            </a:r>
            <a:endParaRPr lang="en-US" altLang="zh-CN" sz="4799">
              <a:solidFill>
                <a:schemeClr val="bg1"/>
              </a:solidFill>
            </a:endParaRPr>
          </a:p>
        </p:txBody>
      </p:sp>
      <p:sp>
        <p:nvSpPr>
          <p:cNvPr id="40973" name="Rectangle 38"/>
          <p:cNvSpPr>
            <a:spLocks noChangeArrowheads="1"/>
          </p:cNvSpPr>
          <p:nvPr/>
        </p:nvSpPr>
        <p:spPr bwMode="auto">
          <a:xfrm>
            <a:off x="2022699" y="3649651"/>
            <a:ext cx="481222" cy="70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3999">
                <a:solidFill>
                  <a:schemeClr val="bg1"/>
                </a:solidFill>
                <a:latin typeface="Modern Pictograms"/>
              </a:rPr>
              <a:t>A</a:t>
            </a:r>
            <a:endParaRPr lang="en-US" altLang="zh-CN" sz="3999">
              <a:solidFill>
                <a:schemeClr val="bg1"/>
              </a:solidFill>
            </a:endParaRPr>
          </a:p>
        </p:txBody>
      </p:sp>
      <p:sp>
        <p:nvSpPr>
          <p:cNvPr id="40974" name="Rectangle 39"/>
          <p:cNvSpPr>
            <a:spLocks noChangeArrowheads="1"/>
          </p:cNvSpPr>
          <p:nvPr/>
        </p:nvSpPr>
        <p:spPr bwMode="auto">
          <a:xfrm>
            <a:off x="3040231" y="3600441"/>
            <a:ext cx="425116" cy="83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id-ID" altLang="zh-CN" sz="4799">
                <a:solidFill>
                  <a:schemeClr val="bg1"/>
                </a:solidFill>
                <a:latin typeface="Modern Pictograms"/>
              </a:rPr>
              <a:t>s</a:t>
            </a:r>
            <a:endParaRPr lang="en-US" altLang="zh-CN" sz="4799">
              <a:solidFill>
                <a:schemeClr val="bg1"/>
              </a:solidFill>
            </a:endParaRPr>
          </a:p>
        </p:txBody>
      </p:sp>
      <p:grpSp>
        <p:nvGrpSpPr>
          <p:cNvPr id="40975" name="Group 40"/>
          <p:cNvGrpSpPr>
            <a:grpSpLocks/>
          </p:cNvGrpSpPr>
          <p:nvPr/>
        </p:nvGrpSpPr>
        <p:grpSpPr bwMode="auto">
          <a:xfrm>
            <a:off x="4999098" y="2617833"/>
            <a:ext cx="1998552" cy="557181"/>
            <a:chOff x="2518844" y="2563628"/>
            <a:chExt cx="1998720" cy="55748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2518844" y="2871756"/>
              <a:ext cx="261945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Content Placeholder 2"/>
            <p:cNvSpPr txBox="1">
              <a:spLocks/>
            </p:cNvSpPr>
            <p:nvPr/>
          </p:nvSpPr>
          <p:spPr>
            <a:xfrm>
              <a:off x="2826828" y="2563628"/>
              <a:ext cx="1690736" cy="5574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853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40976" name="Group 43"/>
          <p:cNvGrpSpPr>
            <a:grpSpLocks/>
          </p:cNvGrpSpPr>
          <p:nvPr/>
        </p:nvGrpSpPr>
        <p:grpSpPr bwMode="auto">
          <a:xfrm>
            <a:off x="4767336" y="3763945"/>
            <a:ext cx="1998552" cy="557181"/>
            <a:chOff x="2518844" y="2563628"/>
            <a:chExt cx="1998720" cy="55748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518844" y="2871756"/>
              <a:ext cx="261945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2826828" y="2563628"/>
              <a:ext cx="1690736" cy="5574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853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40977" name="Group 46"/>
          <p:cNvGrpSpPr>
            <a:grpSpLocks/>
          </p:cNvGrpSpPr>
          <p:nvPr/>
        </p:nvGrpSpPr>
        <p:grpSpPr bwMode="auto">
          <a:xfrm>
            <a:off x="2214777" y="1228846"/>
            <a:ext cx="1690595" cy="1865210"/>
            <a:chOff x="1671578" y="2173523"/>
            <a:chExt cx="1691378" cy="1865563"/>
          </a:xfrm>
        </p:grpSpPr>
        <p:cxnSp>
          <p:nvCxnSpPr>
            <p:cNvPr id="48" name="Straight Connector 47"/>
            <p:cNvCxnSpPr/>
            <p:nvPr/>
          </p:nvCxnSpPr>
          <p:spPr>
            <a:xfrm flipH="1" flipV="1">
              <a:off x="2518061" y="2872117"/>
              <a:ext cx="0" cy="1166969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ontent Placeholder 2"/>
            <p:cNvSpPr txBox="1">
              <a:spLocks/>
            </p:cNvSpPr>
            <p:nvPr/>
          </p:nvSpPr>
          <p:spPr>
            <a:xfrm>
              <a:off x="1671578" y="2173523"/>
              <a:ext cx="1691378" cy="5572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85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853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043686" y="2975000"/>
            <a:ext cx="4703504" cy="69198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138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1138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23155" y="2178119"/>
            <a:ext cx="3166888" cy="9021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138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138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20000"/>
              </a:lnSpc>
            </a:pPr>
            <a:endParaRPr lang="en-US" altLang="zh-CN" sz="1138" dirty="0">
              <a:solidFill>
                <a:schemeClr val="tx1">
                  <a:lumMod val="85000"/>
                  <a:lumOff val="1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43686" y="2049540"/>
            <a:ext cx="1300356" cy="92320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id-ID" sz="5399" b="1">
                <a:solidFill>
                  <a:schemeClr val="accent5"/>
                </a:solidFill>
              </a:rPr>
              <a:t>70%</a:t>
            </a:r>
            <a:endParaRPr lang="id-ID" sz="5399" b="1" dirty="0">
              <a:solidFill>
                <a:schemeClr val="accent5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6851609" y="1771742"/>
            <a:ext cx="0" cy="427490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82" name="Group 54"/>
          <p:cNvGrpSpPr>
            <a:grpSpLocks/>
          </p:cNvGrpSpPr>
          <p:nvPr/>
        </p:nvGrpSpPr>
        <p:grpSpPr bwMode="auto">
          <a:xfrm>
            <a:off x="7043687" y="4299058"/>
            <a:ext cx="4619371" cy="1441059"/>
            <a:chOff x="499234" y="575428"/>
            <a:chExt cx="1644703" cy="782869"/>
          </a:xfrm>
        </p:grpSpPr>
        <p:sp>
          <p:nvSpPr>
            <p:cNvPr id="56" name="Title 13"/>
            <p:cNvSpPr txBox="1">
              <a:spLocks/>
            </p:cNvSpPr>
            <p:nvPr/>
          </p:nvSpPr>
          <p:spPr>
            <a:xfrm>
              <a:off x="514494" y="575428"/>
              <a:ext cx="891870" cy="167133"/>
            </a:xfrm>
            <a:prstGeom prst="rect">
              <a:avLst/>
            </a:prstGeom>
          </p:spPr>
          <p:txBody>
            <a:bodyPr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id-ID" sz="1399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Apple </a:t>
              </a:r>
              <a:endParaRPr lang="en-US" sz="1399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7" name="Title 13"/>
            <p:cNvSpPr txBox="1">
              <a:spLocks/>
            </p:cNvSpPr>
            <p:nvPr/>
          </p:nvSpPr>
          <p:spPr>
            <a:xfrm>
              <a:off x="509972" y="728931"/>
              <a:ext cx="891305" cy="167133"/>
            </a:xfrm>
            <a:prstGeom prst="rect">
              <a:avLst/>
            </a:prstGeom>
          </p:spPr>
          <p:txBody>
            <a:bodyPr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id-ID" sz="1399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Lemon Tree</a:t>
              </a:r>
              <a:endParaRPr lang="en-US" sz="1399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8" name="Title 13"/>
            <p:cNvSpPr txBox="1">
              <a:spLocks/>
            </p:cNvSpPr>
            <p:nvPr/>
          </p:nvSpPr>
          <p:spPr>
            <a:xfrm>
              <a:off x="512799" y="881140"/>
              <a:ext cx="891870" cy="167133"/>
            </a:xfrm>
            <a:prstGeom prst="rect">
              <a:avLst/>
            </a:prstGeom>
          </p:spPr>
          <p:txBody>
            <a:bodyPr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id-ID" sz="1399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Dragon Fruit</a:t>
              </a:r>
              <a:endParaRPr lang="en-US" sz="1399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sp>
          <p:nvSpPr>
            <p:cNvPr id="59" name="Title 13"/>
            <p:cNvSpPr txBox="1">
              <a:spLocks/>
            </p:cNvSpPr>
            <p:nvPr/>
          </p:nvSpPr>
          <p:spPr>
            <a:xfrm>
              <a:off x="509972" y="1037661"/>
              <a:ext cx="891305" cy="167133"/>
            </a:xfrm>
            <a:prstGeom prst="rect">
              <a:avLst/>
            </a:prstGeom>
          </p:spPr>
          <p:txBody>
            <a:bodyPr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id-ID" sz="1399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Snake Fruit</a:t>
              </a:r>
              <a:endParaRPr lang="en-US" sz="1399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  <p:grpSp>
          <p:nvGrpSpPr>
            <p:cNvPr id="40987" name="Group 59"/>
            <p:cNvGrpSpPr>
              <a:grpSpLocks/>
            </p:cNvGrpSpPr>
            <p:nvPr/>
          </p:nvGrpSpPr>
          <p:grpSpPr bwMode="auto">
            <a:xfrm>
              <a:off x="1349495" y="613016"/>
              <a:ext cx="794442" cy="700088"/>
              <a:chOff x="1511993" y="626769"/>
              <a:chExt cx="2728797" cy="675705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511993" y="626769"/>
                <a:ext cx="2715084" cy="57698"/>
                <a:chOff x="5805714" y="2264228"/>
                <a:chExt cx="2873824" cy="145143"/>
              </a:xfrm>
              <a:noFill/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5805714" y="2264229"/>
                  <a:ext cx="551543" cy="14514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88" name="Rounded Rectangle 87"/>
                <p:cNvSpPr/>
                <p:nvPr/>
              </p:nvSpPr>
              <p:spPr>
                <a:xfrm>
                  <a:off x="6386285" y="2264229"/>
                  <a:ext cx="551543" cy="14514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89" name="Rounded Rectangle 88"/>
                <p:cNvSpPr/>
                <p:nvPr/>
              </p:nvSpPr>
              <p:spPr>
                <a:xfrm>
                  <a:off x="6966855" y="2264229"/>
                  <a:ext cx="551543" cy="14514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90" name="Rounded Rectangle 89"/>
                <p:cNvSpPr/>
                <p:nvPr/>
              </p:nvSpPr>
              <p:spPr>
                <a:xfrm>
                  <a:off x="7547425" y="2264228"/>
                  <a:ext cx="551543" cy="14514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812799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1522592" y="782113"/>
                <a:ext cx="2715084" cy="57698"/>
                <a:chOff x="5805714" y="2264228"/>
                <a:chExt cx="2873824" cy="145143"/>
              </a:xfrm>
              <a:noFill/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5805714" y="2264229"/>
                  <a:ext cx="551543" cy="145142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83" name="Rounded Rectangle 82"/>
                <p:cNvSpPr/>
                <p:nvPr/>
              </p:nvSpPr>
              <p:spPr>
                <a:xfrm>
                  <a:off x="6386285" y="2264229"/>
                  <a:ext cx="551543" cy="145142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84" name="Rounded Rectangle 83"/>
                <p:cNvSpPr/>
                <p:nvPr/>
              </p:nvSpPr>
              <p:spPr>
                <a:xfrm>
                  <a:off x="6966855" y="2264229"/>
                  <a:ext cx="551543" cy="145142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>
                <a:xfrm>
                  <a:off x="754742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>
                  <a:off x="812799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1525706" y="934620"/>
                <a:ext cx="2715084" cy="57698"/>
                <a:chOff x="5805714" y="2264228"/>
                <a:chExt cx="2873824" cy="145143"/>
              </a:xfrm>
              <a:noFill/>
            </p:grpSpPr>
            <p:sp>
              <p:nvSpPr>
                <p:cNvPr id="77" name="Rounded Rectangle 76"/>
                <p:cNvSpPr/>
                <p:nvPr/>
              </p:nvSpPr>
              <p:spPr>
                <a:xfrm>
                  <a:off x="5805714" y="2264229"/>
                  <a:ext cx="551543" cy="145142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6386285" y="2264229"/>
                  <a:ext cx="551543" cy="145142"/>
                </a:xfrm>
                <a:prstGeom prst="roundRect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6966855" y="2264229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754742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81" name="Rounded Rectangle 80"/>
                <p:cNvSpPr/>
                <p:nvPr/>
              </p:nvSpPr>
              <p:spPr>
                <a:xfrm>
                  <a:off x="812799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1522592" y="1091116"/>
                <a:ext cx="2715084" cy="57698"/>
                <a:chOff x="5805714" y="2264228"/>
                <a:chExt cx="2873824" cy="145143"/>
              </a:xfrm>
              <a:noFill/>
            </p:grpSpPr>
            <p:sp>
              <p:nvSpPr>
                <p:cNvPr id="72" name="Rounded Rectangle 71"/>
                <p:cNvSpPr/>
                <p:nvPr/>
              </p:nvSpPr>
              <p:spPr>
                <a:xfrm>
                  <a:off x="5805714" y="2264229"/>
                  <a:ext cx="551543" cy="145142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6386285" y="2264229"/>
                  <a:ext cx="551543" cy="145142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74" name="Rounded Rectangle 73"/>
                <p:cNvSpPr/>
                <p:nvPr/>
              </p:nvSpPr>
              <p:spPr>
                <a:xfrm>
                  <a:off x="6966855" y="2264229"/>
                  <a:ext cx="551543" cy="145142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>
                <a:xfrm>
                  <a:off x="7547425" y="2264228"/>
                  <a:ext cx="551543" cy="145142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812799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1511993" y="1244776"/>
                <a:ext cx="2715084" cy="57698"/>
                <a:chOff x="5805714" y="2264228"/>
                <a:chExt cx="2873824" cy="145143"/>
              </a:xfrm>
              <a:noFill/>
            </p:grpSpPr>
            <p:sp>
              <p:nvSpPr>
                <p:cNvPr id="67" name="Rounded Rectangle 66"/>
                <p:cNvSpPr/>
                <p:nvPr/>
              </p:nvSpPr>
              <p:spPr>
                <a:xfrm>
                  <a:off x="5805714" y="2264229"/>
                  <a:ext cx="551543" cy="14514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68" name="Rounded Rectangle 67"/>
                <p:cNvSpPr/>
                <p:nvPr/>
              </p:nvSpPr>
              <p:spPr>
                <a:xfrm>
                  <a:off x="6386285" y="2264229"/>
                  <a:ext cx="551543" cy="14514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6966855" y="2264229"/>
                  <a:ext cx="551543" cy="145142"/>
                </a:xfrm>
                <a:prstGeom prst="roundRect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754742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71" name="Rounded Rectangle 70"/>
                <p:cNvSpPr/>
                <p:nvPr/>
              </p:nvSpPr>
              <p:spPr>
                <a:xfrm>
                  <a:off x="8127995" y="2264228"/>
                  <a:ext cx="551543" cy="145142"/>
                </a:xfrm>
                <a:prstGeom prst="roundRect">
                  <a:avLst/>
                </a:prstGeom>
                <a:grpFill/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id-ID" sz="1399">
                    <a:solidFill>
                      <a:schemeClr val="bg1">
                        <a:lumMod val="65000"/>
                      </a:schemeClr>
                    </a:solidFill>
                    <a:latin typeface="Lato" panose="020F0502020204030203" pitchFamily="34" charset="0"/>
                  </a:endParaRPr>
                </a:p>
              </p:txBody>
            </p:sp>
          </p:grpSp>
        </p:grpSp>
        <p:sp>
          <p:nvSpPr>
            <p:cNvPr id="61" name="Title 13"/>
            <p:cNvSpPr txBox="1">
              <a:spLocks/>
            </p:cNvSpPr>
            <p:nvPr/>
          </p:nvSpPr>
          <p:spPr>
            <a:xfrm>
              <a:off x="499234" y="1191164"/>
              <a:ext cx="891305" cy="167133"/>
            </a:xfrm>
            <a:prstGeom prst="rect">
              <a:avLst/>
            </a:prstGeom>
          </p:spPr>
          <p:txBody>
            <a:bodyPr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id-ID" sz="1399">
                  <a:solidFill>
                    <a:schemeClr val="tx1"/>
                  </a:solidFill>
                  <a:latin typeface="+mn-lt"/>
                  <a:ea typeface="Roboto" panose="02000000000000000000" pitchFamily="2" charset="0"/>
                </a:rPr>
                <a:t>Rambutans</a:t>
              </a:r>
              <a:endParaRPr lang="en-US" sz="1399" dirty="0">
                <a:solidFill>
                  <a:schemeClr val="tx1"/>
                </a:solidFill>
                <a:latin typeface="+mn-lt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58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FAC12D6-6874-44D7-A628-78DA8109D10F}" type="slidenum">
              <a:rPr lang="en-US" sz="1100" smtClean="0"/>
              <a:t>11</a:t>
            </a:fld>
            <a:endParaRPr lang="en-US" sz="1100"/>
          </a:p>
        </p:txBody>
      </p:sp>
      <p:grpSp>
        <p:nvGrpSpPr>
          <p:cNvPr id="4" name="Group 3"/>
          <p:cNvGrpSpPr/>
          <p:nvPr/>
        </p:nvGrpSpPr>
        <p:grpSpPr>
          <a:xfrm>
            <a:off x="3894843" y="3660723"/>
            <a:ext cx="4405947" cy="3197278"/>
            <a:chOff x="3894843" y="3660723"/>
            <a:chExt cx="4405947" cy="3197278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871343" y="4693783"/>
              <a:ext cx="452948" cy="346372"/>
            </a:xfrm>
            <a:custGeom>
              <a:avLst/>
              <a:gdLst>
                <a:gd name="T0" fmla="*/ 0 w 374"/>
                <a:gd name="T1" fmla="*/ 0 h 286"/>
                <a:gd name="T2" fmla="*/ 0 w 374"/>
                <a:gd name="T3" fmla="*/ 166 h 286"/>
                <a:gd name="T4" fmla="*/ 184 w 374"/>
                <a:gd name="T5" fmla="*/ 286 h 286"/>
                <a:gd name="T6" fmla="*/ 374 w 374"/>
                <a:gd name="T7" fmla="*/ 166 h 286"/>
                <a:gd name="T8" fmla="*/ 374 w 374"/>
                <a:gd name="T9" fmla="*/ 0 h 286"/>
                <a:gd name="T10" fmla="*/ 0 w 374"/>
                <a:gd name="T11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86">
                  <a:moveTo>
                    <a:pt x="0" y="0"/>
                  </a:moveTo>
                  <a:lnTo>
                    <a:pt x="0" y="166"/>
                  </a:lnTo>
                  <a:lnTo>
                    <a:pt x="184" y="286"/>
                  </a:lnTo>
                  <a:lnTo>
                    <a:pt x="374" y="166"/>
                  </a:lnTo>
                  <a:lnTo>
                    <a:pt x="37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71343" y="4693783"/>
              <a:ext cx="452948" cy="282184"/>
            </a:xfrm>
            <a:custGeom>
              <a:avLst/>
              <a:gdLst>
                <a:gd name="T0" fmla="*/ 0 w 374"/>
                <a:gd name="T1" fmla="*/ 0 h 233"/>
                <a:gd name="T2" fmla="*/ 0 w 374"/>
                <a:gd name="T3" fmla="*/ 166 h 233"/>
                <a:gd name="T4" fmla="*/ 101 w 374"/>
                <a:gd name="T5" fmla="*/ 233 h 233"/>
                <a:gd name="T6" fmla="*/ 374 w 374"/>
                <a:gd name="T7" fmla="*/ 62 h 233"/>
                <a:gd name="T8" fmla="*/ 374 w 374"/>
                <a:gd name="T9" fmla="*/ 0 h 233"/>
                <a:gd name="T10" fmla="*/ 0 w 374"/>
                <a:gd name="T1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233">
                  <a:moveTo>
                    <a:pt x="0" y="0"/>
                  </a:moveTo>
                  <a:lnTo>
                    <a:pt x="0" y="166"/>
                  </a:lnTo>
                  <a:lnTo>
                    <a:pt x="101" y="233"/>
                  </a:lnTo>
                  <a:lnTo>
                    <a:pt x="374" y="62"/>
                  </a:lnTo>
                  <a:lnTo>
                    <a:pt x="3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3658" y="3789099"/>
              <a:ext cx="908318" cy="1079081"/>
            </a:xfrm>
            <a:custGeom>
              <a:avLst/>
              <a:gdLst>
                <a:gd name="T0" fmla="*/ 413 w 438"/>
                <a:gd name="T1" fmla="*/ 221 h 520"/>
                <a:gd name="T2" fmla="*/ 390 w 438"/>
                <a:gd name="T3" fmla="*/ 224 h 520"/>
                <a:gd name="T4" fmla="*/ 219 w 438"/>
                <a:gd name="T5" fmla="*/ 0 h 520"/>
                <a:gd name="T6" fmla="*/ 48 w 438"/>
                <a:gd name="T7" fmla="*/ 224 h 520"/>
                <a:gd name="T8" fmla="*/ 25 w 438"/>
                <a:gd name="T9" fmla="*/ 221 h 520"/>
                <a:gd name="T10" fmla="*/ 63 w 438"/>
                <a:gd name="T11" fmla="*/ 343 h 520"/>
                <a:gd name="T12" fmla="*/ 120 w 438"/>
                <a:gd name="T13" fmla="*/ 462 h 520"/>
                <a:gd name="T14" fmla="*/ 219 w 438"/>
                <a:gd name="T15" fmla="*/ 520 h 520"/>
                <a:gd name="T16" fmla="*/ 321 w 438"/>
                <a:gd name="T17" fmla="*/ 455 h 520"/>
                <a:gd name="T18" fmla="*/ 375 w 438"/>
                <a:gd name="T19" fmla="*/ 343 h 520"/>
                <a:gd name="T20" fmla="*/ 413 w 438"/>
                <a:gd name="T21" fmla="*/ 221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8" h="520">
                  <a:moveTo>
                    <a:pt x="413" y="221"/>
                  </a:moveTo>
                  <a:cubicBezTo>
                    <a:pt x="413" y="221"/>
                    <a:pt x="398" y="204"/>
                    <a:pt x="390" y="224"/>
                  </a:cubicBezTo>
                  <a:cubicBezTo>
                    <a:pt x="390" y="224"/>
                    <a:pt x="438" y="0"/>
                    <a:pt x="219" y="0"/>
                  </a:cubicBezTo>
                  <a:cubicBezTo>
                    <a:pt x="0" y="0"/>
                    <a:pt x="48" y="224"/>
                    <a:pt x="48" y="224"/>
                  </a:cubicBezTo>
                  <a:cubicBezTo>
                    <a:pt x="40" y="204"/>
                    <a:pt x="25" y="221"/>
                    <a:pt x="25" y="221"/>
                  </a:cubicBezTo>
                  <a:cubicBezTo>
                    <a:pt x="13" y="333"/>
                    <a:pt x="63" y="343"/>
                    <a:pt x="63" y="343"/>
                  </a:cubicBezTo>
                  <a:cubicBezTo>
                    <a:pt x="63" y="343"/>
                    <a:pt x="63" y="405"/>
                    <a:pt x="120" y="462"/>
                  </a:cubicBezTo>
                  <a:cubicBezTo>
                    <a:pt x="177" y="520"/>
                    <a:pt x="219" y="520"/>
                    <a:pt x="219" y="520"/>
                  </a:cubicBezTo>
                  <a:cubicBezTo>
                    <a:pt x="219" y="520"/>
                    <a:pt x="264" y="512"/>
                    <a:pt x="321" y="455"/>
                  </a:cubicBezTo>
                  <a:cubicBezTo>
                    <a:pt x="378" y="398"/>
                    <a:pt x="375" y="343"/>
                    <a:pt x="375" y="343"/>
                  </a:cubicBezTo>
                  <a:cubicBezTo>
                    <a:pt x="375" y="343"/>
                    <a:pt x="425" y="333"/>
                    <a:pt x="413" y="22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666668" y="3660723"/>
              <a:ext cx="850185" cy="669733"/>
            </a:xfrm>
            <a:custGeom>
              <a:avLst/>
              <a:gdLst>
                <a:gd name="T0" fmla="*/ 40 w 410"/>
                <a:gd name="T1" fmla="*/ 323 h 323"/>
                <a:gd name="T2" fmla="*/ 55 w 410"/>
                <a:gd name="T3" fmla="*/ 256 h 323"/>
                <a:gd name="T4" fmla="*/ 77 w 410"/>
                <a:gd name="T5" fmla="*/ 189 h 323"/>
                <a:gd name="T6" fmla="*/ 99 w 410"/>
                <a:gd name="T7" fmla="*/ 161 h 323"/>
                <a:gd name="T8" fmla="*/ 221 w 410"/>
                <a:gd name="T9" fmla="*/ 196 h 323"/>
                <a:gd name="T10" fmla="*/ 323 w 410"/>
                <a:gd name="T11" fmla="*/ 211 h 323"/>
                <a:gd name="T12" fmla="*/ 301 w 410"/>
                <a:gd name="T13" fmla="*/ 184 h 323"/>
                <a:gd name="T14" fmla="*/ 346 w 410"/>
                <a:gd name="T15" fmla="*/ 184 h 323"/>
                <a:gd name="T16" fmla="*/ 360 w 410"/>
                <a:gd name="T17" fmla="*/ 236 h 323"/>
                <a:gd name="T18" fmla="*/ 378 w 410"/>
                <a:gd name="T19" fmla="*/ 323 h 323"/>
                <a:gd name="T20" fmla="*/ 398 w 410"/>
                <a:gd name="T21" fmla="*/ 303 h 323"/>
                <a:gd name="T22" fmla="*/ 410 w 410"/>
                <a:gd name="T23" fmla="*/ 261 h 323"/>
                <a:gd name="T24" fmla="*/ 410 w 410"/>
                <a:gd name="T25" fmla="*/ 124 h 323"/>
                <a:gd name="T26" fmla="*/ 209 w 410"/>
                <a:gd name="T27" fmla="*/ 0 h 323"/>
                <a:gd name="T28" fmla="*/ 10 w 410"/>
                <a:gd name="T29" fmla="*/ 137 h 323"/>
                <a:gd name="T30" fmla="*/ 10 w 410"/>
                <a:gd name="T31" fmla="*/ 266 h 323"/>
                <a:gd name="T32" fmla="*/ 40 w 410"/>
                <a:gd name="T3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0" h="323">
                  <a:moveTo>
                    <a:pt x="40" y="323"/>
                  </a:moveTo>
                  <a:cubicBezTo>
                    <a:pt x="55" y="256"/>
                    <a:pt x="55" y="256"/>
                    <a:pt x="55" y="256"/>
                  </a:cubicBezTo>
                  <a:cubicBezTo>
                    <a:pt x="55" y="256"/>
                    <a:pt x="70" y="201"/>
                    <a:pt x="77" y="189"/>
                  </a:cubicBezTo>
                  <a:cubicBezTo>
                    <a:pt x="85" y="176"/>
                    <a:pt x="99" y="161"/>
                    <a:pt x="99" y="161"/>
                  </a:cubicBezTo>
                  <a:cubicBezTo>
                    <a:pt x="99" y="161"/>
                    <a:pt x="139" y="179"/>
                    <a:pt x="221" y="196"/>
                  </a:cubicBezTo>
                  <a:cubicBezTo>
                    <a:pt x="303" y="214"/>
                    <a:pt x="323" y="211"/>
                    <a:pt x="323" y="211"/>
                  </a:cubicBezTo>
                  <a:cubicBezTo>
                    <a:pt x="301" y="184"/>
                    <a:pt x="301" y="184"/>
                    <a:pt x="301" y="184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46" y="184"/>
                    <a:pt x="348" y="223"/>
                    <a:pt x="360" y="236"/>
                  </a:cubicBezTo>
                  <a:cubicBezTo>
                    <a:pt x="373" y="248"/>
                    <a:pt x="378" y="323"/>
                    <a:pt x="378" y="323"/>
                  </a:cubicBezTo>
                  <a:cubicBezTo>
                    <a:pt x="398" y="303"/>
                    <a:pt x="398" y="303"/>
                    <a:pt x="398" y="303"/>
                  </a:cubicBezTo>
                  <a:cubicBezTo>
                    <a:pt x="410" y="261"/>
                    <a:pt x="410" y="261"/>
                    <a:pt x="410" y="261"/>
                  </a:cubicBezTo>
                  <a:cubicBezTo>
                    <a:pt x="410" y="124"/>
                    <a:pt x="410" y="124"/>
                    <a:pt x="410" y="124"/>
                  </a:cubicBezTo>
                  <a:cubicBezTo>
                    <a:pt x="410" y="124"/>
                    <a:pt x="358" y="0"/>
                    <a:pt x="209" y="0"/>
                  </a:cubicBezTo>
                  <a:cubicBezTo>
                    <a:pt x="60" y="0"/>
                    <a:pt x="10" y="137"/>
                    <a:pt x="10" y="137"/>
                  </a:cubicBezTo>
                  <a:cubicBezTo>
                    <a:pt x="10" y="137"/>
                    <a:pt x="0" y="253"/>
                    <a:pt x="10" y="266"/>
                  </a:cubicBezTo>
                  <a:cubicBezTo>
                    <a:pt x="20" y="278"/>
                    <a:pt x="40" y="323"/>
                    <a:pt x="40" y="32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905743" y="5645700"/>
              <a:ext cx="752087" cy="386338"/>
            </a:xfrm>
            <a:custGeom>
              <a:avLst/>
              <a:gdLst>
                <a:gd name="T0" fmla="*/ 141 w 363"/>
                <a:gd name="T1" fmla="*/ 2 h 186"/>
                <a:gd name="T2" fmla="*/ 230 w 363"/>
                <a:gd name="T3" fmla="*/ 28 h 186"/>
                <a:gd name="T4" fmla="*/ 308 w 363"/>
                <a:gd name="T5" fmla="*/ 59 h 186"/>
                <a:gd name="T6" fmla="*/ 330 w 363"/>
                <a:gd name="T7" fmla="*/ 87 h 186"/>
                <a:gd name="T8" fmla="*/ 363 w 363"/>
                <a:gd name="T9" fmla="*/ 114 h 186"/>
                <a:gd name="T10" fmla="*/ 287 w 363"/>
                <a:gd name="T11" fmla="*/ 186 h 186"/>
                <a:gd name="T12" fmla="*/ 252 w 363"/>
                <a:gd name="T13" fmla="*/ 167 h 186"/>
                <a:gd name="T14" fmla="*/ 106 w 363"/>
                <a:gd name="T15" fmla="*/ 132 h 186"/>
                <a:gd name="T16" fmla="*/ 1 w 363"/>
                <a:gd name="T17" fmla="*/ 13 h 186"/>
                <a:gd name="T18" fmla="*/ 4 w 363"/>
                <a:gd name="T19" fmla="*/ 2 h 186"/>
                <a:gd name="T20" fmla="*/ 43 w 363"/>
                <a:gd name="T21" fmla="*/ 21 h 186"/>
                <a:gd name="T22" fmla="*/ 102 w 363"/>
                <a:gd name="T23" fmla="*/ 80 h 186"/>
                <a:gd name="T24" fmla="*/ 45 w 363"/>
                <a:gd name="T25" fmla="*/ 13 h 186"/>
                <a:gd name="T26" fmla="*/ 45 w 363"/>
                <a:gd name="T27" fmla="*/ 2 h 186"/>
                <a:gd name="T28" fmla="*/ 85 w 363"/>
                <a:gd name="T29" fmla="*/ 20 h 186"/>
                <a:gd name="T30" fmla="*/ 188 w 363"/>
                <a:gd name="T31" fmla="*/ 86 h 186"/>
                <a:gd name="T32" fmla="*/ 208 w 363"/>
                <a:gd name="T33" fmla="*/ 58 h 186"/>
                <a:gd name="T34" fmla="*/ 164 w 363"/>
                <a:gd name="T35" fmla="*/ 47 h 186"/>
                <a:gd name="T36" fmla="*/ 141 w 363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186">
                  <a:moveTo>
                    <a:pt x="141" y="2"/>
                  </a:moveTo>
                  <a:cubicBezTo>
                    <a:pt x="141" y="2"/>
                    <a:pt x="212" y="25"/>
                    <a:pt x="230" y="28"/>
                  </a:cubicBezTo>
                  <a:cubicBezTo>
                    <a:pt x="248" y="30"/>
                    <a:pt x="287" y="35"/>
                    <a:pt x="308" y="59"/>
                  </a:cubicBezTo>
                  <a:cubicBezTo>
                    <a:pt x="329" y="83"/>
                    <a:pt x="322" y="82"/>
                    <a:pt x="330" y="87"/>
                  </a:cubicBezTo>
                  <a:cubicBezTo>
                    <a:pt x="337" y="93"/>
                    <a:pt x="363" y="114"/>
                    <a:pt x="363" y="114"/>
                  </a:cubicBezTo>
                  <a:cubicBezTo>
                    <a:pt x="287" y="186"/>
                    <a:pt x="287" y="186"/>
                    <a:pt x="287" y="186"/>
                  </a:cubicBezTo>
                  <a:cubicBezTo>
                    <a:pt x="287" y="186"/>
                    <a:pt x="261" y="169"/>
                    <a:pt x="252" y="167"/>
                  </a:cubicBezTo>
                  <a:cubicBezTo>
                    <a:pt x="243" y="164"/>
                    <a:pt x="116" y="139"/>
                    <a:pt x="106" y="132"/>
                  </a:cubicBezTo>
                  <a:cubicBezTo>
                    <a:pt x="96" y="126"/>
                    <a:pt x="2" y="17"/>
                    <a:pt x="1" y="13"/>
                  </a:cubicBezTo>
                  <a:cubicBezTo>
                    <a:pt x="0" y="10"/>
                    <a:pt x="0" y="3"/>
                    <a:pt x="4" y="2"/>
                  </a:cubicBezTo>
                  <a:cubicBezTo>
                    <a:pt x="9" y="1"/>
                    <a:pt x="25" y="0"/>
                    <a:pt x="43" y="21"/>
                  </a:cubicBezTo>
                  <a:cubicBezTo>
                    <a:pt x="61" y="42"/>
                    <a:pt x="102" y="80"/>
                    <a:pt x="102" y="80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5" y="13"/>
                    <a:pt x="43" y="2"/>
                    <a:pt x="45" y="2"/>
                  </a:cubicBezTo>
                  <a:cubicBezTo>
                    <a:pt x="48" y="2"/>
                    <a:pt x="65" y="0"/>
                    <a:pt x="85" y="20"/>
                  </a:cubicBezTo>
                  <a:cubicBezTo>
                    <a:pt x="105" y="40"/>
                    <a:pt x="145" y="90"/>
                    <a:pt x="188" y="86"/>
                  </a:cubicBezTo>
                  <a:cubicBezTo>
                    <a:pt x="230" y="82"/>
                    <a:pt x="208" y="58"/>
                    <a:pt x="208" y="58"/>
                  </a:cubicBezTo>
                  <a:cubicBezTo>
                    <a:pt x="208" y="58"/>
                    <a:pt x="172" y="47"/>
                    <a:pt x="164" y="47"/>
                  </a:cubicBezTo>
                  <a:cubicBezTo>
                    <a:pt x="155" y="47"/>
                    <a:pt x="130" y="26"/>
                    <a:pt x="141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160072" y="4363156"/>
              <a:ext cx="226474" cy="377860"/>
            </a:xfrm>
            <a:custGeom>
              <a:avLst/>
              <a:gdLst>
                <a:gd name="T0" fmla="*/ 109 w 109"/>
                <a:gd name="T1" fmla="*/ 130 h 182"/>
                <a:gd name="T2" fmla="*/ 44 w 109"/>
                <a:gd name="T3" fmla="*/ 106 h 182"/>
                <a:gd name="T4" fmla="*/ 44 w 109"/>
                <a:gd name="T5" fmla="*/ 99 h 182"/>
                <a:gd name="T6" fmla="*/ 72 w 109"/>
                <a:gd name="T7" fmla="*/ 45 h 182"/>
                <a:gd name="T8" fmla="*/ 75 w 109"/>
                <a:gd name="T9" fmla="*/ 26 h 182"/>
                <a:gd name="T10" fmla="*/ 50 w 109"/>
                <a:gd name="T11" fmla="*/ 35 h 182"/>
                <a:gd name="T12" fmla="*/ 50 w 109"/>
                <a:gd name="T13" fmla="*/ 35 h 182"/>
                <a:gd name="T14" fmla="*/ 48 w 109"/>
                <a:gd name="T15" fmla="*/ 37 h 182"/>
                <a:gd name="T16" fmla="*/ 47 w 109"/>
                <a:gd name="T17" fmla="*/ 39 h 182"/>
                <a:gd name="T18" fmla="*/ 34 w 109"/>
                <a:gd name="T19" fmla="*/ 58 h 182"/>
                <a:gd name="T20" fmla="*/ 37 w 109"/>
                <a:gd name="T21" fmla="*/ 17 h 182"/>
                <a:gd name="T22" fmla="*/ 19 w 109"/>
                <a:gd name="T23" fmla="*/ 12 h 182"/>
                <a:gd name="T24" fmla="*/ 0 w 109"/>
                <a:gd name="T25" fmla="*/ 84 h 182"/>
                <a:gd name="T26" fmla="*/ 67 w 109"/>
                <a:gd name="T27" fmla="*/ 172 h 182"/>
                <a:gd name="T28" fmla="*/ 109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109" y="130"/>
                  </a:moveTo>
                  <a:cubicBezTo>
                    <a:pt x="109" y="130"/>
                    <a:pt x="49" y="120"/>
                    <a:pt x="44" y="106"/>
                  </a:cubicBezTo>
                  <a:cubicBezTo>
                    <a:pt x="43" y="104"/>
                    <a:pt x="43" y="102"/>
                    <a:pt x="44" y="99"/>
                  </a:cubicBezTo>
                  <a:cubicBezTo>
                    <a:pt x="44" y="99"/>
                    <a:pt x="69" y="50"/>
                    <a:pt x="72" y="45"/>
                  </a:cubicBezTo>
                  <a:cubicBezTo>
                    <a:pt x="77" y="38"/>
                    <a:pt x="81" y="30"/>
                    <a:pt x="75" y="26"/>
                  </a:cubicBezTo>
                  <a:cubicBezTo>
                    <a:pt x="75" y="26"/>
                    <a:pt x="64" y="13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6"/>
                    <a:pt x="48" y="36"/>
                    <a:pt x="48" y="37"/>
                  </a:cubicBezTo>
                  <a:cubicBezTo>
                    <a:pt x="47" y="38"/>
                    <a:pt x="47" y="39"/>
                    <a:pt x="47" y="39"/>
                  </a:cubicBezTo>
                  <a:cubicBezTo>
                    <a:pt x="42" y="47"/>
                    <a:pt x="37" y="53"/>
                    <a:pt x="34" y="58"/>
                  </a:cubicBezTo>
                  <a:cubicBezTo>
                    <a:pt x="35" y="53"/>
                    <a:pt x="42" y="22"/>
                    <a:pt x="37" y="17"/>
                  </a:cubicBezTo>
                  <a:cubicBezTo>
                    <a:pt x="37" y="17"/>
                    <a:pt x="24" y="0"/>
                    <a:pt x="19" y="12"/>
                  </a:cubicBezTo>
                  <a:cubicBezTo>
                    <a:pt x="13" y="24"/>
                    <a:pt x="0" y="84"/>
                    <a:pt x="0" y="84"/>
                  </a:cubicBezTo>
                  <a:cubicBezTo>
                    <a:pt x="0" y="84"/>
                    <a:pt x="29" y="182"/>
                    <a:pt x="67" y="172"/>
                  </a:cubicBezTo>
                  <a:cubicBezTo>
                    <a:pt x="105" y="163"/>
                    <a:pt x="109" y="130"/>
                    <a:pt x="109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046230" y="4336512"/>
              <a:ext cx="474747" cy="695166"/>
            </a:xfrm>
            <a:custGeom>
              <a:avLst/>
              <a:gdLst>
                <a:gd name="T0" fmla="*/ 15 w 229"/>
                <a:gd name="T1" fmla="*/ 68 h 335"/>
                <a:gd name="T2" fmla="*/ 0 w 229"/>
                <a:gd name="T3" fmla="*/ 14 h 335"/>
                <a:gd name="T4" fmla="*/ 27 w 229"/>
                <a:gd name="T5" fmla="*/ 21 h 335"/>
                <a:gd name="T6" fmla="*/ 92 w 229"/>
                <a:gd name="T7" fmla="*/ 143 h 335"/>
                <a:gd name="T8" fmla="*/ 160 w 229"/>
                <a:gd name="T9" fmla="*/ 129 h 335"/>
                <a:gd name="T10" fmla="*/ 219 w 229"/>
                <a:gd name="T11" fmla="*/ 62 h 335"/>
                <a:gd name="T12" fmla="*/ 219 w 229"/>
                <a:gd name="T13" fmla="*/ 88 h 335"/>
                <a:gd name="T14" fmla="*/ 189 w 229"/>
                <a:gd name="T15" fmla="*/ 212 h 335"/>
                <a:gd name="T16" fmla="*/ 207 w 229"/>
                <a:gd name="T17" fmla="*/ 233 h 335"/>
                <a:gd name="T18" fmla="*/ 181 w 229"/>
                <a:gd name="T19" fmla="*/ 335 h 335"/>
                <a:gd name="T20" fmla="*/ 86 w 229"/>
                <a:gd name="T21" fmla="*/ 283 h 335"/>
                <a:gd name="T22" fmla="*/ 15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15" y="68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5" y="0"/>
                    <a:pt x="27" y="21"/>
                  </a:cubicBezTo>
                  <a:cubicBezTo>
                    <a:pt x="38" y="42"/>
                    <a:pt x="79" y="137"/>
                    <a:pt x="92" y="143"/>
                  </a:cubicBezTo>
                  <a:cubicBezTo>
                    <a:pt x="104" y="149"/>
                    <a:pt x="147" y="153"/>
                    <a:pt x="160" y="129"/>
                  </a:cubicBezTo>
                  <a:cubicBezTo>
                    <a:pt x="173" y="105"/>
                    <a:pt x="186" y="51"/>
                    <a:pt x="219" y="62"/>
                  </a:cubicBezTo>
                  <a:cubicBezTo>
                    <a:pt x="219" y="62"/>
                    <a:pt x="229" y="68"/>
                    <a:pt x="219" y="88"/>
                  </a:cubicBezTo>
                  <a:cubicBezTo>
                    <a:pt x="210" y="108"/>
                    <a:pt x="181" y="198"/>
                    <a:pt x="189" y="212"/>
                  </a:cubicBezTo>
                  <a:cubicBezTo>
                    <a:pt x="197" y="226"/>
                    <a:pt x="207" y="233"/>
                    <a:pt x="207" y="233"/>
                  </a:cubicBezTo>
                  <a:cubicBezTo>
                    <a:pt x="181" y="335"/>
                    <a:pt x="181" y="335"/>
                    <a:pt x="181" y="335"/>
                  </a:cubicBezTo>
                  <a:cubicBezTo>
                    <a:pt x="181" y="335"/>
                    <a:pt x="105" y="322"/>
                    <a:pt x="86" y="283"/>
                  </a:cubicBezTo>
                  <a:cubicBezTo>
                    <a:pt x="67" y="244"/>
                    <a:pt x="15" y="68"/>
                    <a:pt x="15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809087" y="4363156"/>
              <a:ext cx="226474" cy="377860"/>
            </a:xfrm>
            <a:custGeom>
              <a:avLst/>
              <a:gdLst>
                <a:gd name="T0" fmla="*/ 0 w 109"/>
                <a:gd name="T1" fmla="*/ 130 h 182"/>
                <a:gd name="T2" fmla="*/ 65 w 109"/>
                <a:gd name="T3" fmla="*/ 106 h 182"/>
                <a:gd name="T4" fmla="*/ 65 w 109"/>
                <a:gd name="T5" fmla="*/ 99 h 182"/>
                <a:gd name="T6" fmla="*/ 37 w 109"/>
                <a:gd name="T7" fmla="*/ 45 h 182"/>
                <a:gd name="T8" fmla="*/ 34 w 109"/>
                <a:gd name="T9" fmla="*/ 26 h 182"/>
                <a:gd name="T10" fmla="*/ 59 w 109"/>
                <a:gd name="T11" fmla="*/ 35 h 182"/>
                <a:gd name="T12" fmla="*/ 59 w 109"/>
                <a:gd name="T13" fmla="*/ 35 h 182"/>
                <a:gd name="T14" fmla="*/ 61 w 109"/>
                <a:gd name="T15" fmla="*/ 37 h 182"/>
                <a:gd name="T16" fmla="*/ 62 w 109"/>
                <a:gd name="T17" fmla="*/ 39 h 182"/>
                <a:gd name="T18" fmla="*/ 75 w 109"/>
                <a:gd name="T19" fmla="*/ 58 h 182"/>
                <a:gd name="T20" fmla="*/ 72 w 109"/>
                <a:gd name="T21" fmla="*/ 17 h 182"/>
                <a:gd name="T22" fmla="*/ 90 w 109"/>
                <a:gd name="T23" fmla="*/ 12 h 182"/>
                <a:gd name="T24" fmla="*/ 109 w 109"/>
                <a:gd name="T25" fmla="*/ 84 h 182"/>
                <a:gd name="T26" fmla="*/ 42 w 109"/>
                <a:gd name="T27" fmla="*/ 172 h 182"/>
                <a:gd name="T28" fmla="*/ 0 w 109"/>
                <a:gd name="T29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82">
                  <a:moveTo>
                    <a:pt x="0" y="130"/>
                  </a:moveTo>
                  <a:cubicBezTo>
                    <a:pt x="0" y="130"/>
                    <a:pt x="60" y="120"/>
                    <a:pt x="65" y="106"/>
                  </a:cubicBezTo>
                  <a:cubicBezTo>
                    <a:pt x="66" y="104"/>
                    <a:pt x="66" y="102"/>
                    <a:pt x="65" y="99"/>
                  </a:cubicBezTo>
                  <a:cubicBezTo>
                    <a:pt x="65" y="99"/>
                    <a:pt x="40" y="50"/>
                    <a:pt x="37" y="45"/>
                  </a:cubicBezTo>
                  <a:cubicBezTo>
                    <a:pt x="32" y="38"/>
                    <a:pt x="28" y="30"/>
                    <a:pt x="34" y="26"/>
                  </a:cubicBezTo>
                  <a:cubicBezTo>
                    <a:pt x="34" y="26"/>
                    <a:pt x="45" y="13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6"/>
                    <a:pt x="61" y="36"/>
                    <a:pt x="61" y="37"/>
                  </a:cubicBezTo>
                  <a:cubicBezTo>
                    <a:pt x="62" y="38"/>
                    <a:pt x="62" y="39"/>
                    <a:pt x="62" y="39"/>
                  </a:cubicBezTo>
                  <a:cubicBezTo>
                    <a:pt x="67" y="47"/>
                    <a:pt x="72" y="53"/>
                    <a:pt x="75" y="58"/>
                  </a:cubicBezTo>
                  <a:cubicBezTo>
                    <a:pt x="74" y="53"/>
                    <a:pt x="67" y="22"/>
                    <a:pt x="72" y="17"/>
                  </a:cubicBezTo>
                  <a:cubicBezTo>
                    <a:pt x="72" y="17"/>
                    <a:pt x="85" y="0"/>
                    <a:pt x="90" y="12"/>
                  </a:cubicBezTo>
                  <a:cubicBezTo>
                    <a:pt x="96" y="24"/>
                    <a:pt x="109" y="84"/>
                    <a:pt x="109" y="84"/>
                  </a:cubicBezTo>
                  <a:cubicBezTo>
                    <a:pt x="109" y="84"/>
                    <a:pt x="80" y="182"/>
                    <a:pt x="42" y="172"/>
                  </a:cubicBezTo>
                  <a:cubicBezTo>
                    <a:pt x="4" y="163"/>
                    <a:pt x="0" y="130"/>
                    <a:pt x="0" y="130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674656" y="4336512"/>
              <a:ext cx="474747" cy="695166"/>
            </a:xfrm>
            <a:custGeom>
              <a:avLst/>
              <a:gdLst>
                <a:gd name="T0" fmla="*/ 214 w 229"/>
                <a:gd name="T1" fmla="*/ 68 h 335"/>
                <a:gd name="T2" fmla="*/ 229 w 229"/>
                <a:gd name="T3" fmla="*/ 14 h 335"/>
                <a:gd name="T4" fmla="*/ 202 w 229"/>
                <a:gd name="T5" fmla="*/ 21 h 335"/>
                <a:gd name="T6" fmla="*/ 137 w 229"/>
                <a:gd name="T7" fmla="*/ 143 h 335"/>
                <a:gd name="T8" fmla="*/ 69 w 229"/>
                <a:gd name="T9" fmla="*/ 129 h 335"/>
                <a:gd name="T10" fmla="*/ 10 w 229"/>
                <a:gd name="T11" fmla="*/ 62 h 335"/>
                <a:gd name="T12" fmla="*/ 10 w 229"/>
                <a:gd name="T13" fmla="*/ 88 h 335"/>
                <a:gd name="T14" fmla="*/ 40 w 229"/>
                <a:gd name="T15" fmla="*/ 212 h 335"/>
                <a:gd name="T16" fmla="*/ 22 w 229"/>
                <a:gd name="T17" fmla="*/ 233 h 335"/>
                <a:gd name="T18" fmla="*/ 48 w 229"/>
                <a:gd name="T19" fmla="*/ 335 h 335"/>
                <a:gd name="T20" fmla="*/ 143 w 229"/>
                <a:gd name="T21" fmla="*/ 283 h 335"/>
                <a:gd name="T22" fmla="*/ 214 w 229"/>
                <a:gd name="T23" fmla="*/ 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9" h="335">
                  <a:moveTo>
                    <a:pt x="214" y="68"/>
                  </a:moveTo>
                  <a:cubicBezTo>
                    <a:pt x="229" y="14"/>
                    <a:pt x="229" y="14"/>
                    <a:pt x="229" y="14"/>
                  </a:cubicBezTo>
                  <a:cubicBezTo>
                    <a:pt x="229" y="14"/>
                    <a:pt x="214" y="0"/>
                    <a:pt x="202" y="21"/>
                  </a:cubicBezTo>
                  <a:cubicBezTo>
                    <a:pt x="191" y="42"/>
                    <a:pt x="150" y="137"/>
                    <a:pt x="137" y="143"/>
                  </a:cubicBezTo>
                  <a:cubicBezTo>
                    <a:pt x="125" y="149"/>
                    <a:pt x="82" y="153"/>
                    <a:pt x="69" y="129"/>
                  </a:cubicBezTo>
                  <a:cubicBezTo>
                    <a:pt x="56" y="105"/>
                    <a:pt x="43" y="51"/>
                    <a:pt x="10" y="62"/>
                  </a:cubicBezTo>
                  <a:cubicBezTo>
                    <a:pt x="10" y="62"/>
                    <a:pt x="0" y="68"/>
                    <a:pt x="10" y="88"/>
                  </a:cubicBezTo>
                  <a:cubicBezTo>
                    <a:pt x="19" y="108"/>
                    <a:pt x="48" y="198"/>
                    <a:pt x="40" y="212"/>
                  </a:cubicBezTo>
                  <a:cubicBezTo>
                    <a:pt x="32" y="226"/>
                    <a:pt x="22" y="233"/>
                    <a:pt x="22" y="233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48" y="335"/>
                    <a:pt x="124" y="322"/>
                    <a:pt x="143" y="283"/>
                  </a:cubicBezTo>
                  <a:cubicBezTo>
                    <a:pt x="162" y="244"/>
                    <a:pt x="214" y="68"/>
                    <a:pt x="214" y="68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7672234" y="4816103"/>
              <a:ext cx="270073" cy="192563"/>
            </a:xfrm>
            <a:custGeom>
              <a:avLst/>
              <a:gdLst>
                <a:gd name="T0" fmla="*/ 0 w 223"/>
                <a:gd name="T1" fmla="*/ 36 h 159"/>
                <a:gd name="T2" fmla="*/ 40 w 223"/>
                <a:gd name="T3" fmla="*/ 0 h 159"/>
                <a:gd name="T4" fmla="*/ 223 w 223"/>
                <a:gd name="T5" fmla="*/ 118 h 159"/>
                <a:gd name="T6" fmla="*/ 175 w 223"/>
                <a:gd name="T7" fmla="*/ 159 h 159"/>
                <a:gd name="T8" fmla="*/ 0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0" y="36"/>
                  </a:moveTo>
                  <a:lnTo>
                    <a:pt x="40" y="0"/>
                  </a:lnTo>
                  <a:lnTo>
                    <a:pt x="223" y="118"/>
                  </a:lnTo>
                  <a:lnTo>
                    <a:pt x="175" y="159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4253326" y="4816103"/>
              <a:ext cx="270073" cy="192563"/>
            </a:xfrm>
            <a:custGeom>
              <a:avLst/>
              <a:gdLst>
                <a:gd name="T0" fmla="*/ 223 w 223"/>
                <a:gd name="T1" fmla="*/ 36 h 159"/>
                <a:gd name="T2" fmla="*/ 184 w 223"/>
                <a:gd name="T3" fmla="*/ 0 h 159"/>
                <a:gd name="T4" fmla="*/ 0 w 223"/>
                <a:gd name="T5" fmla="*/ 118 h 159"/>
                <a:gd name="T6" fmla="*/ 48 w 223"/>
                <a:gd name="T7" fmla="*/ 159 h 159"/>
                <a:gd name="T8" fmla="*/ 223 w 223"/>
                <a:gd name="T9" fmla="*/ 3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59">
                  <a:moveTo>
                    <a:pt x="223" y="36"/>
                  </a:moveTo>
                  <a:lnTo>
                    <a:pt x="184" y="0"/>
                  </a:lnTo>
                  <a:lnTo>
                    <a:pt x="0" y="118"/>
                  </a:lnTo>
                  <a:lnTo>
                    <a:pt x="48" y="159"/>
                  </a:lnTo>
                  <a:lnTo>
                    <a:pt x="223" y="36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259382" y="4834270"/>
              <a:ext cx="1625283" cy="720599"/>
            </a:xfrm>
            <a:custGeom>
              <a:avLst/>
              <a:gdLst>
                <a:gd name="T0" fmla="*/ 783 w 783"/>
                <a:gd name="T1" fmla="*/ 301 h 347"/>
                <a:gd name="T2" fmla="*/ 620 w 783"/>
                <a:gd name="T3" fmla="*/ 102 h 347"/>
                <a:gd name="T4" fmla="*/ 328 w 783"/>
                <a:gd name="T5" fmla="*/ 159 h 347"/>
                <a:gd name="T6" fmla="*/ 125 w 783"/>
                <a:gd name="T7" fmla="*/ 0 h 347"/>
                <a:gd name="T8" fmla="*/ 0 w 783"/>
                <a:gd name="T9" fmla="*/ 79 h 347"/>
                <a:gd name="T10" fmla="*/ 334 w 783"/>
                <a:gd name="T11" fmla="*/ 346 h 347"/>
                <a:gd name="T12" fmla="*/ 336 w 783"/>
                <a:gd name="T13" fmla="*/ 345 h 347"/>
                <a:gd name="T14" fmla="*/ 783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783" y="301"/>
                  </a:moveTo>
                  <a:cubicBezTo>
                    <a:pt x="620" y="102"/>
                    <a:pt x="620" y="102"/>
                    <a:pt x="620" y="102"/>
                  </a:cubicBezTo>
                  <a:cubicBezTo>
                    <a:pt x="328" y="159"/>
                    <a:pt x="328" y="159"/>
                    <a:pt x="328" y="159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283" y="347"/>
                    <a:pt x="334" y="346"/>
                  </a:cubicBezTo>
                  <a:cubicBezTo>
                    <a:pt x="335" y="346"/>
                    <a:pt x="335" y="345"/>
                    <a:pt x="336" y="345"/>
                  </a:cubicBezTo>
                  <a:lnTo>
                    <a:pt x="783" y="30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312180" y="4834270"/>
              <a:ext cx="1624072" cy="720599"/>
            </a:xfrm>
            <a:custGeom>
              <a:avLst/>
              <a:gdLst>
                <a:gd name="T0" fmla="*/ 0 w 783"/>
                <a:gd name="T1" fmla="*/ 301 h 347"/>
                <a:gd name="T2" fmla="*/ 163 w 783"/>
                <a:gd name="T3" fmla="*/ 102 h 347"/>
                <a:gd name="T4" fmla="*/ 455 w 783"/>
                <a:gd name="T5" fmla="*/ 159 h 347"/>
                <a:gd name="T6" fmla="*/ 658 w 783"/>
                <a:gd name="T7" fmla="*/ 0 h 347"/>
                <a:gd name="T8" fmla="*/ 783 w 783"/>
                <a:gd name="T9" fmla="*/ 79 h 347"/>
                <a:gd name="T10" fmla="*/ 449 w 783"/>
                <a:gd name="T11" fmla="*/ 346 h 347"/>
                <a:gd name="T12" fmla="*/ 447 w 783"/>
                <a:gd name="T13" fmla="*/ 345 h 347"/>
                <a:gd name="T14" fmla="*/ 0 w 783"/>
                <a:gd name="T15" fmla="*/ 30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3" h="347">
                  <a:moveTo>
                    <a:pt x="0" y="301"/>
                  </a:moveTo>
                  <a:cubicBezTo>
                    <a:pt x="163" y="102"/>
                    <a:pt x="163" y="102"/>
                    <a:pt x="163" y="102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783" y="79"/>
                    <a:pt x="783" y="79"/>
                    <a:pt x="783" y="79"/>
                  </a:cubicBezTo>
                  <a:cubicBezTo>
                    <a:pt x="783" y="79"/>
                    <a:pt x="500" y="347"/>
                    <a:pt x="449" y="346"/>
                  </a:cubicBezTo>
                  <a:cubicBezTo>
                    <a:pt x="448" y="346"/>
                    <a:pt x="448" y="345"/>
                    <a:pt x="447" y="345"/>
                  </a:cubicBezTo>
                  <a:lnTo>
                    <a:pt x="0" y="301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894843" y="5645700"/>
              <a:ext cx="754509" cy="386338"/>
            </a:xfrm>
            <a:custGeom>
              <a:avLst/>
              <a:gdLst>
                <a:gd name="T0" fmla="*/ 142 w 364"/>
                <a:gd name="T1" fmla="*/ 2 h 186"/>
                <a:gd name="T2" fmla="*/ 231 w 364"/>
                <a:gd name="T3" fmla="*/ 28 h 186"/>
                <a:gd name="T4" fmla="*/ 309 w 364"/>
                <a:gd name="T5" fmla="*/ 59 h 186"/>
                <a:gd name="T6" fmla="*/ 331 w 364"/>
                <a:gd name="T7" fmla="*/ 87 h 186"/>
                <a:gd name="T8" fmla="*/ 364 w 364"/>
                <a:gd name="T9" fmla="*/ 114 h 186"/>
                <a:gd name="T10" fmla="*/ 288 w 364"/>
                <a:gd name="T11" fmla="*/ 186 h 186"/>
                <a:gd name="T12" fmla="*/ 253 w 364"/>
                <a:gd name="T13" fmla="*/ 167 h 186"/>
                <a:gd name="T14" fmla="*/ 107 w 364"/>
                <a:gd name="T15" fmla="*/ 132 h 186"/>
                <a:gd name="T16" fmla="*/ 2 w 364"/>
                <a:gd name="T17" fmla="*/ 13 h 186"/>
                <a:gd name="T18" fmla="*/ 5 w 364"/>
                <a:gd name="T19" fmla="*/ 2 h 186"/>
                <a:gd name="T20" fmla="*/ 44 w 364"/>
                <a:gd name="T21" fmla="*/ 21 h 186"/>
                <a:gd name="T22" fmla="*/ 103 w 364"/>
                <a:gd name="T23" fmla="*/ 80 h 186"/>
                <a:gd name="T24" fmla="*/ 46 w 364"/>
                <a:gd name="T25" fmla="*/ 13 h 186"/>
                <a:gd name="T26" fmla="*/ 46 w 364"/>
                <a:gd name="T27" fmla="*/ 2 h 186"/>
                <a:gd name="T28" fmla="*/ 86 w 364"/>
                <a:gd name="T29" fmla="*/ 20 h 186"/>
                <a:gd name="T30" fmla="*/ 189 w 364"/>
                <a:gd name="T31" fmla="*/ 86 h 186"/>
                <a:gd name="T32" fmla="*/ 209 w 364"/>
                <a:gd name="T33" fmla="*/ 58 h 186"/>
                <a:gd name="T34" fmla="*/ 164 w 364"/>
                <a:gd name="T35" fmla="*/ 47 h 186"/>
                <a:gd name="T36" fmla="*/ 14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142" y="2"/>
                  </a:moveTo>
                  <a:cubicBezTo>
                    <a:pt x="142" y="2"/>
                    <a:pt x="213" y="25"/>
                    <a:pt x="231" y="28"/>
                  </a:cubicBezTo>
                  <a:cubicBezTo>
                    <a:pt x="248" y="30"/>
                    <a:pt x="287" y="35"/>
                    <a:pt x="309" y="59"/>
                  </a:cubicBezTo>
                  <a:cubicBezTo>
                    <a:pt x="330" y="83"/>
                    <a:pt x="323" y="82"/>
                    <a:pt x="331" y="87"/>
                  </a:cubicBezTo>
                  <a:cubicBezTo>
                    <a:pt x="338" y="93"/>
                    <a:pt x="364" y="114"/>
                    <a:pt x="364" y="114"/>
                  </a:cubicBezTo>
                  <a:cubicBezTo>
                    <a:pt x="288" y="186"/>
                    <a:pt x="288" y="186"/>
                    <a:pt x="288" y="186"/>
                  </a:cubicBezTo>
                  <a:cubicBezTo>
                    <a:pt x="288" y="186"/>
                    <a:pt x="261" y="169"/>
                    <a:pt x="253" y="167"/>
                  </a:cubicBezTo>
                  <a:cubicBezTo>
                    <a:pt x="244" y="164"/>
                    <a:pt x="117" y="139"/>
                    <a:pt x="107" y="132"/>
                  </a:cubicBezTo>
                  <a:cubicBezTo>
                    <a:pt x="97" y="126"/>
                    <a:pt x="3" y="17"/>
                    <a:pt x="2" y="13"/>
                  </a:cubicBezTo>
                  <a:cubicBezTo>
                    <a:pt x="0" y="10"/>
                    <a:pt x="1" y="3"/>
                    <a:pt x="5" y="2"/>
                  </a:cubicBezTo>
                  <a:cubicBezTo>
                    <a:pt x="9" y="1"/>
                    <a:pt x="26" y="0"/>
                    <a:pt x="44" y="21"/>
                  </a:cubicBezTo>
                  <a:cubicBezTo>
                    <a:pt x="61" y="42"/>
                    <a:pt x="103" y="80"/>
                    <a:pt x="103" y="80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4" y="2"/>
                    <a:pt x="46" y="2"/>
                  </a:cubicBezTo>
                  <a:cubicBezTo>
                    <a:pt x="48" y="2"/>
                    <a:pt x="65" y="0"/>
                    <a:pt x="86" y="20"/>
                  </a:cubicBezTo>
                  <a:cubicBezTo>
                    <a:pt x="106" y="40"/>
                    <a:pt x="146" y="90"/>
                    <a:pt x="189" y="86"/>
                  </a:cubicBezTo>
                  <a:cubicBezTo>
                    <a:pt x="231" y="82"/>
                    <a:pt x="209" y="58"/>
                    <a:pt x="209" y="58"/>
                  </a:cubicBezTo>
                  <a:cubicBezTo>
                    <a:pt x="209" y="58"/>
                    <a:pt x="173" y="47"/>
                    <a:pt x="164" y="47"/>
                  </a:cubicBezTo>
                  <a:cubicBezTo>
                    <a:pt x="155" y="47"/>
                    <a:pt x="131" y="26"/>
                    <a:pt x="14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546281" y="5645700"/>
              <a:ext cx="754509" cy="386338"/>
            </a:xfrm>
            <a:custGeom>
              <a:avLst/>
              <a:gdLst>
                <a:gd name="T0" fmla="*/ 222 w 364"/>
                <a:gd name="T1" fmla="*/ 2 h 186"/>
                <a:gd name="T2" fmla="*/ 133 w 364"/>
                <a:gd name="T3" fmla="*/ 28 h 186"/>
                <a:gd name="T4" fmla="*/ 55 w 364"/>
                <a:gd name="T5" fmla="*/ 59 h 186"/>
                <a:gd name="T6" fmla="*/ 33 w 364"/>
                <a:gd name="T7" fmla="*/ 87 h 186"/>
                <a:gd name="T8" fmla="*/ 0 w 364"/>
                <a:gd name="T9" fmla="*/ 114 h 186"/>
                <a:gd name="T10" fmla="*/ 76 w 364"/>
                <a:gd name="T11" fmla="*/ 186 h 186"/>
                <a:gd name="T12" fmla="*/ 111 w 364"/>
                <a:gd name="T13" fmla="*/ 167 h 186"/>
                <a:gd name="T14" fmla="*/ 257 w 364"/>
                <a:gd name="T15" fmla="*/ 132 h 186"/>
                <a:gd name="T16" fmla="*/ 362 w 364"/>
                <a:gd name="T17" fmla="*/ 13 h 186"/>
                <a:gd name="T18" fmla="*/ 359 w 364"/>
                <a:gd name="T19" fmla="*/ 2 h 186"/>
                <a:gd name="T20" fmla="*/ 320 w 364"/>
                <a:gd name="T21" fmla="*/ 21 h 186"/>
                <a:gd name="T22" fmla="*/ 261 w 364"/>
                <a:gd name="T23" fmla="*/ 80 h 186"/>
                <a:gd name="T24" fmla="*/ 318 w 364"/>
                <a:gd name="T25" fmla="*/ 13 h 186"/>
                <a:gd name="T26" fmla="*/ 318 w 364"/>
                <a:gd name="T27" fmla="*/ 2 h 186"/>
                <a:gd name="T28" fmla="*/ 278 w 364"/>
                <a:gd name="T29" fmla="*/ 20 h 186"/>
                <a:gd name="T30" fmla="*/ 175 w 364"/>
                <a:gd name="T31" fmla="*/ 86 h 186"/>
                <a:gd name="T32" fmla="*/ 155 w 364"/>
                <a:gd name="T33" fmla="*/ 58 h 186"/>
                <a:gd name="T34" fmla="*/ 200 w 364"/>
                <a:gd name="T35" fmla="*/ 47 h 186"/>
                <a:gd name="T36" fmla="*/ 222 w 364"/>
                <a:gd name="T37" fmla="*/ 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4" h="186">
                  <a:moveTo>
                    <a:pt x="222" y="2"/>
                  </a:moveTo>
                  <a:cubicBezTo>
                    <a:pt x="222" y="2"/>
                    <a:pt x="151" y="25"/>
                    <a:pt x="133" y="28"/>
                  </a:cubicBezTo>
                  <a:cubicBezTo>
                    <a:pt x="116" y="30"/>
                    <a:pt x="77" y="35"/>
                    <a:pt x="55" y="59"/>
                  </a:cubicBezTo>
                  <a:cubicBezTo>
                    <a:pt x="34" y="83"/>
                    <a:pt x="41" y="82"/>
                    <a:pt x="33" y="87"/>
                  </a:cubicBezTo>
                  <a:cubicBezTo>
                    <a:pt x="26" y="93"/>
                    <a:pt x="0" y="114"/>
                    <a:pt x="0" y="114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6" y="186"/>
                    <a:pt x="103" y="169"/>
                    <a:pt x="111" y="167"/>
                  </a:cubicBezTo>
                  <a:cubicBezTo>
                    <a:pt x="120" y="164"/>
                    <a:pt x="247" y="139"/>
                    <a:pt x="257" y="132"/>
                  </a:cubicBezTo>
                  <a:cubicBezTo>
                    <a:pt x="267" y="126"/>
                    <a:pt x="361" y="17"/>
                    <a:pt x="362" y="13"/>
                  </a:cubicBezTo>
                  <a:cubicBezTo>
                    <a:pt x="364" y="10"/>
                    <a:pt x="363" y="3"/>
                    <a:pt x="359" y="2"/>
                  </a:cubicBezTo>
                  <a:cubicBezTo>
                    <a:pt x="355" y="1"/>
                    <a:pt x="338" y="0"/>
                    <a:pt x="320" y="21"/>
                  </a:cubicBezTo>
                  <a:cubicBezTo>
                    <a:pt x="303" y="42"/>
                    <a:pt x="261" y="80"/>
                    <a:pt x="261" y="80"/>
                  </a:cubicBezTo>
                  <a:cubicBezTo>
                    <a:pt x="318" y="13"/>
                    <a:pt x="318" y="13"/>
                    <a:pt x="318" y="13"/>
                  </a:cubicBezTo>
                  <a:cubicBezTo>
                    <a:pt x="318" y="13"/>
                    <a:pt x="320" y="2"/>
                    <a:pt x="318" y="2"/>
                  </a:cubicBezTo>
                  <a:cubicBezTo>
                    <a:pt x="316" y="2"/>
                    <a:pt x="299" y="0"/>
                    <a:pt x="278" y="20"/>
                  </a:cubicBezTo>
                  <a:cubicBezTo>
                    <a:pt x="258" y="40"/>
                    <a:pt x="218" y="90"/>
                    <a:pt x="175" y="86"/>
                  </a:cubicBezTo>
                  <a:cubicBezTo>
                    <a:pt x="133" y="82"/>
                    <a:pt x="155" y="58"/>
                    <a:pt x="155" y="58"/>
                  </a:cubicBezTo>
                  <a:cubicBezTo>
                    <a:pt x="155" y="58"/>
                    <a:pt x="191" y="47"/>
                    <a:pt x="200" y="47"/>
                  </a:cubicBezTo>
                  <a:cubicBezTo>
                    <a:pt x="209" y="47"/>
                    <a:pt x="233" y="26"/>
                    <a:pt x="222" y="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439705" y="5801930"/>
              <a:ext cx="302773" cy="329416"/>
            </a:xfrm>
            <a:custGeom>
              <a:avLst/>
              <a:gdLst>
                <a:gd name="T0" fmla="*/ 0 w 250"/>
                <a:gd name="T1" fmla="*/ 60 h 272"/>
                <a:gd name="T2" fmla="*/ 105 w 250"/>
                <a:gd name="T3" fmla="*/ 0 h 272"/>
                <a:gd name="T4" fmla="*/ 250 w 250"/>
                <a:gd name="T5" fmla="*/ 214 h 272"/>
                <a:gd name="T6" fmla="*/ 153 w 250"/>
                <a:gd name="T7" fmla="*/ 272 h 272"/>
                <a:gd name="T8" fmla="*/ 0 w 250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272">
                  <a:moveTo>
                    <a:pt x="0" y="60"/>
                  </a:moveTo>
                  <a:lnTo>
                    <a:pt x="105" y="0"/>
                  </a:lnTo>
                  <a:lnTo>
                    <a:pt x="250" y="214"/>
                  </a:lnTo>
                  <a:lnTo>
                    <a:pt x="153" y="272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7817" y="4894824"/>
              <a:ext cx="1582895" cy="1963177"/>
            </a:xfrm>
            <a:custGeom>
              <a:avLst/>
              <a:gdLst>
                <a:gd name="T0" fmla="*/ 109 w 763"/>
                <a:gd name="T1" fmla="*/ 0 h 946"/>
                <a:gd name="T2" fmla="*/ 375 w 763"/>
                <a:gd name="T3" fmla="*/ 115 h 946"/>
                <a:gd name="T4" fmla="*/ 541 w 763"/>
                <a:gd name="T5" fmla="*/ 506 h 946"/>
                <a:gd name="T6" fmla="*/ 663 w 763"/>
                <a:gd name="T7" fmla="*/ 437 h 946"/>
                <a:gd name="T8" fmla="*/ 763 w 763"/>
                <a:gd name="T9" fmla="*/ 594 h 946"/>
                <a:gd name="T10" fmla="*/ 525 w 763"/>
                <a:gd name="T11" fmla="*/ 721 h 946"/>
                <a:gd name="T12" fmla="*/ 482 w 763"/>
                <a:gd name="T13" fmla="*/ 696 h 946"/>
                <a:gd name="T14" fmla="*/ 307 w 763"/>
                <a:gd name="T15" fmla="*/ 483 h 946"/>
                <a:gd name="T16" fmla="*/ 307 w 763"/>
                <a:gd name="T17" fmla="*/ 946 h 946"/>
                <a:gd name="T18" fmla="*/ 0 w 763"/>
                <a:gd name="T19" fmla="*/ 946 h 946"/>
                <a:gd name="T20" fmla="*/ 0 w 763"/>
                <a:gd name="T21" fmla="*/ 437 h 946"/>
                <a:gd name="T22" fmla="*/ 109 w 763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3" h="946">
                  <a:moveTo>
                    <a:pt x="109" y="0"/>
                  </a:moveTo>
                  <a:cubicBezTo>
                    <a:pt x="375" y="115"/>
                    <a:pt x="375" y="115"/>
                    <a:pt x="375" y="115"/>
                  </a:cubicBezTo>
                  <a:cubicBezTo>
                    <a:pt x="541" y="506"/>
                    <a:pt x="541" y="506"/>
                    <a:pt x="541" y="506"/>
                  </a:cubicBezTo>
                  <a:cubicBezTo>
                    <a:pt x="663" y="437"/>
                    <a:pt x="663" y="437"/>
                    <a:pt x="663" y="437"/>
                  </a:cubicBezTo>
                  <a:cubicBezTo>
                    <a:pt x="763" y="594"/>
                    <a:pt x="763" y="594"/>
                    <a:pt x="763" y="594"/>
                  </a:cubicBezTo>
                  <a:cubicBezTo>
                    <a:pt x="763" y="594"/>
                    <a:pt x="536" y="721"/>
                    <a:pt x="525" y="721"/>
                  </a:cubicBezTo>
                  <a:cubicBezTo>
                    <a:pt x="515" y="721"/>
                    <a:pt x="515" y="726"/>
                    <a:pt x="482" y="696"/>
                  </a:cubicBezTo>
                  <a:cubicBezTo>
                    <a:pt x="450" y="665"/>
                    <a:pt x="307" y="483"/>
                    <a:pt x="307" y="483"/>
                  </a:cubicBezTo>
                  <a:cubicBezTo>
                    <a:pt x="307" y="946"/>
                    <a:pt x="307" y="946"/>
                    <a:pt x="307" y="946"/>
                  </a:cubicBezTo>
                  <a:cubicBezTo>
                    <a:pt x="0" y="946"/>
                    <a:pt x="0" y="946"/>
                    <a:pt x="0" y="946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456789" y="5801930"/>
              <a:ext cx="305195" cy="329416"/>
            </a:xfrm>
            <a:custGeom>
              <a:avLst/>
              <a:gdLst>
                <a:gd name="T0" fmla="*/ 252 w 252"/>
                <a:gd name="T1" fmla="*/ 60 h 272"/>
                <a:gd name="T2" fmla="*/ 147 w 252"/>
                <a:gd name="T3" fmla="*/ 0 h 272"/>
                <a:gd name="T4" fmla="*/ 0 w 252"/>
                <a:gd name="T5" fmla="*/ 214 h 272"/>
                <a:gd name="T6" fmla="*/ 98 w 252"/>
                <a:gd name="T7" fmla="*/ 272 h 272"/>
                <a:gd name="T8" fmla="*/ 252 w 252"/>
                <a:gd name="T9" fmla="*/ 6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272">
                  <a:moveTo>
                    <a:pt x="252" y="60"/>
                  </a:moveTo>
                  <a:lnTo>
                    <a:pt x="147" y="0"/>
                  </a:lnTo>
                  <a:lnTo>
                    <a:pt x="0" y="214"/>
                  </a:lnTo>
                  <a:lnTo>
                    <a:pt x="98" y="272"/>
                  </a:lnTo>
                  <a:lnTo>
                    <a:pt x="252" y="6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520977" y="4894824"/>
              <a:ext cx="1576840" cy="1963177"/>
            </a:xfrm>
            <a:custGeom>
              <a:avLst/>
              <a:gdLst>
                <a:gd name="T0" fmla="*/ 651 w 760"/>
                <a:gd name="T1" fmla="*/ 0 h 946"/>
                <a:gd name="T2" fmla="*/ 376 w 760"/>
                <a:gd name="T3" fmla="*/ 120 h 946"/>
                <a:gd name="T4" fmla="*/ 221 w 760"/>
                <a:gd name="T5" fmla="*/ 506 h 946"/>
                <a:gd name="T6" fmla="*/ 100 w 760"/>
                <a:gd name="T7" fmla="*/ 437 h 946"/>
                <a:gd name="T8" fmla="*/ 0 w 760"/>
                <a:gd name="T9" fmla="*/ 594 h 946"/>
                <a:gd name="T10" fmla="*/ 237 w 760"/>
                <a:gd name="T11" fmla="*/ 721 h 946"/>
                <a:gd name="T12" fmla="*/ 280 w 760"/>
                <a:gd name="T13" fmla="*/ 696 h 946"/>
                <a:gd name="T14" fmla="*/ 455 w 760"/>
                <a:gd name="T15" fmla="*/ 483 h 946"/>
                <a:gd name="T16" fmla="*/ 455 w 760"/>
                <a:gd name="T17" fmla="*/ 946 h 946"/>
                <a:gd name="T18" fmla="*/ 760 w 760"/>
                <a:gd name="T19" fmla="*/ 946 h 946"/>
                <a:gd name="T20" fmla="*/ 760 w 760"/>
                <a:gd name="T21" fmla="*/ 437 h 946"/>
                <a:gd name="T22" fmla="*/ 651 w 760"/>
                <a:gd name="T23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0" h="946">
                  <a:moveTo>
                    <a:pt x="651" y="0"/>
                  </a:moveTo>
                  <a:cubicBezTo>
                    <a:pt x="376" y="120"/>
                    <a:pt x="376" y="120"/>
                    <a:pt x="376" y="120"/>
                  </a:cubicBezTo>
                  <a:cubicBezTo>
                    <a:pt x="221" y="506"/>
                    <a:pt x="221" y="506"/>
                    <a:pt x="221" y="506"/>
                  </a:cubicBezTo>
                  <a:cubicBezTo>
                    <a:pt x="100" y="437"/>
                    <a:pt x="100" y="437"/>
                    <a:pt x="100" y="437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594"/>
                    <a:pt x="226" y="721"/>
                    <a:pt x="237" y="721"/>
                  </a:cubicBezTo>
                  <a:cubicBezTo>
                    <a:pt x="248" y="721"/>
                    <a:pt x="248" y="726"/>
                    <a:pt x="280" y="696"/>
                  </a:cubicBezTo>
                  <a:cubicBezTo>
                    <a:pt x="312" y="665"/>
                    <a:pt x="455" y="483"/>
                    <a:pt x="455" y="483"/>
                  </a:cubicBezTo>
                  <a:cubicBezTo>
                    <a:pt x="455" y="946"/>
                    <a:pt x="455" y="946"/>
                    <a:pt x="455" y="946"/>
                  </a:cubicBezTo>
                  <a:cubicBezTo>
                    <a:pt x="760" y="946"/>
                    <a:pt x="760" y="946"/>
                    <a:pt x="760" y="946"/>
                  </a:cubicBezTo>
                  <a:cubicBezTo>
                    <a:pt x="760" y="437"/>
                    <a:pt x="760" y="437"/>
                    <a:pt x="760" y="437"/>
                  </a:cubicBezTo>
                  <a:cubicBezTo>
                    <a:pt x="651" y="0"/>
                    <a:pt x="651" y="0"/>
                    <a:pt x="651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871343" y="4882713"/>
              <a:ext cx="226474" cy="919217"/>
            </a:xfrm>
            <a:custGeom>
              <a:avLst/>
              <a:gdLst>
                <a:gd name="T0" fmla="*/ 0 w 187"/>
                <a:gd name="T1" fmla="*/ 0 h 759"/>
                <a:gd name="T2" fmla="*/ 182 w 187"/>
                <a:gd name="T3" fmla="*/ 118 h 759"/>
                <a:gd name="T4" fmla="*/ 187 w 187"/>
                <a:gd name="T5" fmla="*/ 759 h 759"/>
                <a:gd name="T6" fmla="*/ 0 w 187"/>
                <a:gd name="T7" fmla="*/ 10 h 759"/>
                <a:gd name="T8" fmla="*/ 0 w 187"/>
                <a:gd name="T9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759">
                  <a:moveTo>
                    <a:pt x="0" y="0"/>
                  </a:moveTo>
                  <a:lnTo>
                    <a:pt x="182" y="118"/>
                  </a:lnTo>
                  <a:lnTo>
                    <a:pt x="187" y="759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085706" y="4886346"/>
              <a:ext cx="238585" cy="915584"/>
            </a:xfrm>
            <a:custGeom>
              <a:avLst/>
              <a:gdLst>
                <a:gd name="T0" fmla="*/ 197 w 197"/>
                <a:gd name="T1" fmla="*/ 0 h 756"/>
                <a:gd name="T2" fmla="*/ 0 w 197"/>
                <a:gd name="T3" fmla="*/ 113 h 756"/>
                <a:gd name="T4" fmla="*/ 10 w 197"/>
                <a:gd name="T5" fmla="*/ 756 h 756"/>
                <a:gd name="T6" fmla="*/ 197 w 197"/>
                <a:gd name="T7" fmla="*/ 7 h 756"/>
                <a:gd name="T8" fmla="*/ 197 w 197"/>
                <a:gd name="T9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756">
                  <a:moveTo>
                    <a:pt x="197" y="0"/>
                  </a:moveTo>
                  <a:lnTo>
                    <a:pt x="0" y="113"/>
                  </a:lnTo>
                  <a:lnTo>
                    <a:pt x="10" y="756"/>
                  </a:lnTo>
                  <a:lnTo>
                    <a:pt x="197" y="7"/>
                  </a:lnTo>
                  <a:lnTo>
                    <a:pt x="1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923420" y="5106765"/>
              <a:ext cx="174397" cy="695166"/>
            </a:xfrm>
            <a:custGeom>
              <a:avLst/>
              <a:gdLst>
                <a:gd name="T0" fmla="*/ 0 w 144"/>
                <a:gd name="T1" fmla="*/ 0 h 574"/>
                <a:gd name="T2" fmla="*/ 0 w 144"/>
                <a:gd name="T3" fmla="*/ 0 h 574"/>
                <a:gd name="T4" fmla="*/ 144 w 144"/>
                <a:gd name="T5" fmla="*/ 574 h 574"/>
                <a:gd name="T6" fmla="*/ 0 w 144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574">
                  <a:moveTo>
                    <a:pt x="0" y="0"/>
                  </a:moveTo>
                  <a:lnTo>
                    <a:pt x="0" y="0"/>
                  </a:lnTo>
                  <a:lnTo>
                    <a:pt x="144" y="5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923420" y="5023200"/>
              <a:ext cx="174397" cy="778731"/>
            </a:xfrm>
            <a:custGeom>
              <a:avLst/>
              <a:gdLst>
                <a:gd name="T0" fmla="*/ 134 w 144"/>
                <a:gd name="T1" fmla="*/ 0 h 643"/>
                <a:gd name="T2" fmla="*/ 0 w 144"/>
                <a:gd name="T3" fmla="*/ 69 h 643"/>
                <a:gd name="T4" fmla="*/ 144 w 144"/>
                <a:gd name="T5" fmla="*/ 643 h 643"/>
                <a:gd name="T6" fmla="*/ 134 w 144"/>
                <a:gd name="T7" fmla="*/ 0 h 643"/>
                <a:gd name="T8" fmla="*/ 134 w 14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643">
                  <a:moveTo>
                    <a:pt x="134" y="0"/>
                  </a:moveTo>
                  <a:lnTo>
                    <a:pt x="0" y="69"/>
                  </a:lnTo>
                  <a:lnTo>
                    <a:pt x="144" y="643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899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6097817" y="5093443"/>
              <a:ext cx="176819" cy="708488"/>
            </a:xfrm>
            <a:custGeom>
              <a:avLst/>
              <a:gdLst>
                <a:gd name="T0" fmla="*/ 146 w 146"/>
                <a:gd name="T1" fmla="*/ 0 h 585"/>
                <a:gd name="T2" fmla="*/ 0 w 146"/>
                <a:gd name="T3" fmla="*/ 585 h 585"/>
                <a:gd name="T4" fmla="*/ 146 w 146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585">
                  <a:moveTo>
                    <a:pt x="146" y="0"/>
                  </a:moveTo>
                  <a:lnTo>
                    <a:pt x="0" y="585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085706" y="5023200"/>
              <a:ext cx="188930" cy="778731"/>
            </a:xfrm>
            <a:custGeom>
              <a:avLst/>
              <a:gdLst>
                <a:gd name="T0" fmla="*/ 0 w 156"/>
                <a:gd name="T1" fmla="*/ 0 h 643"/>
                <a:gd name="T2" fmla="*/ 0 w 156"/>
                <a:gd name="T3" fmla="*/ 0 h 643"/>
                <a:gd name="T4" fmla="*/ 10 w 156"/>
                <a:gd name="T5" fmla="*/ 643 h 643"/>
                <a:gd name="T6" fmla="*/ 156 w 156"/>
                <a:gd name="T7" fmla="*/ 58 h 643"/>
                <a:gd name="T8" fmla="*/ 0 w 156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43">
                  <a:moveTo>
                    <a:pt x="0" y="0"/>
                  </a:moveTo>
                  <a:lnTo>
                    <a:pt x="0" y="0"/>
                  </a:lnTo>
                  <a:lnTo>
                    <a:pt x="10" y="643"/>
                  </a:lnTo>
                  <a:lnTo>
                    <a:pt x="156" y="5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004563" y="5023200"/>
              <a:ext cx="93254" cy="778731"/>
            </a:xfrm>
            <a:custGeom>
              <a:avLst/>
              <a:gdLst>
                <a:gd name="T0" fmla="*/ 77 w 77"/>
                <a:gd name="T1" fmla="*/ 643 h 643"/>
                <a:gd name="T2" fmla="*/ 67 w 77"/>
                <a:gd name="T3" fmla="*/ 127 h 643"/>
                <a:gd name="T4" fmla="*/ 67 w 77"/>
                <a:gd name="T5" fmla="*/ 0 h 643"/>
                <a:gd name="T6" fmla="*/ 0 w 77"/>
                <a:gd name="T7" fmla="*/ 35 h 643"/>
                <a:gd name="T8" fmla="*/ 41 w 77"/>
                <a:gd name="T9" fmla="*/ 93 h 643"/>
                <a:gd name="T10" fmla="*/ 10 w 77"/>
                <a:gd name="T11" fmla="*/ 391 h 643"/>
                <a:gd name="T12" fmla="*/ 77 w 77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643">
                  <a:moveTo>
                    <a:pt x="77" y="643"/>
                  </a:moveTo>
                  <a:lnTo>
                    <a:pt x="67" y="127"/>
                  </a:lnTo>
                  <a:lnTo>
                    <a:pt x="67" y="0"/>
                  </a:lnTo>
                  <a:lnTo>
                    <a:pt x="0" y="35"/>
                  </a:lnTo>
                  <a:lnTo>
                    <a:pt x="41" y="93"/>
                  </a:lnTo>
                  <a:lnTo>
                    <a:pt x="10" y="391"/>
                  </a:lnTo>
                  <a:lnTo>
                    <a:pt x="77" y="6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6085706" y="5023200"/>
              <a:ext cx="88410" cy="778731"/>
            </a:xfrm>
            <a:custGeom>
              <a:avLst/>
              <a:gdLst>
                <a:gd name="T0" fmla="*/ 10 w 73"/>
                <a:gd name="T1" fmla="*/ 643 h 643"/>
                <a:gd name="T2" fmla="*/ 0 w 73"/>
                <a:gd name="T3" fmla="*/ 127 h 643"/>
                <a:gd name="T4" fmla="*/ 0 w 73"/>
                <a:gd name="T5" fmla="*/ 0 h 643"/>
                <a:gd name="T6" fmla="*/ 67 w 73"/>
                <a:gd name="T7" fmla="*/ 35 h 643"/>
                <a:gd name="T8" fmla="*/ 26 w 73"/>
                <a:gd name="T9" fmla="*/ 93 h 643"/>
                <a:gd name="T10" fmla="*/ 73 w 73"/>
                <a:gd name="T11" fmla="*/ 399 h 643"/>
                <a:gd name="T12" fmla="*/ 10 w 73"/>
                <a:gd name="T13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643">
                  <a:moveTo>
                    <a:pt x="10" y="643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67" y="35"/>
                  </a:lnTo>
                  <a:lnTo>
                    <a:pt x="26" y="93"/>
                  </a:lnTo>
                  <a:lnTo>
                    <a:pt x="73" y="399"/>
                  </a:lnTo>
                  <a:lnTo>
                    <a:pt x="10" y="64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016674" y="5023200"/>
              <a:ext cx="81143" cy="778731"/>
            </a:xfrm>
            <a:custGeom>
              <a:avLst/>
              <a:gdLst>
                <a:gd name="T0" fmla="*/ 67 w 67"/>
                <a:gd name="T1" fmla="*/ 634 h 643"/>
                <a:gd name="T2" fmla="*/ 67 w 67"/>
                <a:gd name="T3" fmla="*/ 643 h 643"/>
                <a:gd name="T4" fmla="*/ 0 w 67"/>
                <a:gd name="T5" fmla="*/ 391 h 643"/>
                <a:gd name="T6" fmla="*/ 57 w 67"/>
                <a:gd name="T7" fmla="*/ 0 h 643"/>
                <a:gd name="T8" fmla="*/ 67 w 67"/>
                <a:gd name="T9" fmla="*/ 63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43">
                  <a:moveTo>
                    <a:pt x="67" y="634"/>
                  </a:moveTo>
                  <a:lnTo>
                    <a:pt x="67" y="643"/>
                  </a:lnTo>
                  <a:lnTo>
                    <a:pt x="0" y="391"/>
                  </a:lnTo>
                  <a:lnTo>
                    <a:pt x="57" y="0"/>
                  </a:lnTo>
                  <a:lnTo>
                    <a:pt x="67" y="6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5647291" y="4882713"/>
              <a:ext cx="450526" cy="919217"/>
            </a:xfrm>
            <a:custGeom>
              <a:avLst/>
              <a:gdLst>
                <a:gd name="T0" fmla="*/ 185 w 372"/>
                <a:gd name="T1" fmla="*/ 0 h 759"/>
                <a:gd name="T2" fmla="*/ 0 w 372"/>
                <a:gd name="T3" fmla="*/ 84 h 759"/>
                <a:gd name="T4" fmla="*/ 112 w 372"/>
                <a:gd name="T5" fmla="*/ 202 h 759"/>
                <a:gd name="T6" fmla="*/ 60 w 372"/>
                <a:gd name="T7" fmla="*/ 303 h 759"/>
                <a:gd name="T8" fmla="*/ 372 w 372"/>
                <a:gd name="T9" fmla="*/ 759 h 759"/>
                <a:gd name="T10" fmla="*/ 185 w 372"/>
                <a:gd name="T1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759">
                  <a:moveTo>
                    <a:pt x="185" y="0"/>
                  </a:moveTo>
                  <a:lnTo>
                    <a:pt x="0" y="84"/>
                  </a:lnTo>
                  <a:lnTo>
                    <a:pt x="112" y="202"/>
                  </a:lnTo>
                  <a:lnTo>
                    <a:pt x="60" y="303"/>
                  </a:lnTo>
                  <a:lnTo>
                    <a:pt x="372" y="75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095394" y="4886346"/>
              <a:ext cx="452948" cy="915584"/>
            </a:xfrm>
            <a:custGeom>
              <a:avLst/>
              <a:gdLst>
                <a:gd name="T0" fmla="*/ 189 w 374"/>
                <a:gd name="T1" fmla="*/ 0 h 756"/>
                <a:gd name="T2" fmla="*/ 374 w 374"/>
                <a:gd name="T3" fmla="*/ 79 h 756"/>
                <a:gd name="T4" fmla="*/ 259 w 374"/>
                <a:gd name="T5" fmla="*/ 199 h 756"/>
                <a:gd name="T6" fmla="*/ 312 w 374"/>
                <a:gd name="T7" fmla="*/ 300 h 756"/>
                <a:gd name="T8" fmla="*/ 0 w 374"/>
                <a:gd name="T9" fmla="*/ 756 h 756"/>
                <a:gd name="T10" fmla="*/ 189 w 374"/>
                <a:gd name="T1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756">
                  <a:moveTo>
                    <a:pt x="189" y="0"/>
                  </a:moveTo>
                  <a:lnTo>
                    <a:pt x="374" y="79"/>
                  </a:lnTo>
                  <a:lnTo>
                    <a:pt x="259" y="199"/>
                  </a:lnTo>
                  <a:lnTo>
                    <a:pt x="312" y="300"/>
                  </a:lnTo>
                  <a:lnTo>
                    <a:pt x="0" y="75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579470" y="6366298"/>
              <a:ext cx="282184" cy="666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333979" y="6366298"/>
              <a:ext cx="282184" cy="6661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" name="Freeform 48"/>
            <p:cNvSpPr>
              <a:spLocks noEditPoints="1"/>
            </p:cNvSpPr>
            <p:nvPr/>
          </p:nvSpPr>
          <p:spPr bwMode="auto">
            <a:xfrm>
              <a:off x="5719956" y="4211769"/>
              <a:ext cx="755720" cy="295506"/>
            </a:xfrm>
            <a:custGeom>
              <a:avLst/>
              <a:gdLst>
                <a:gd name="T0" fmla="*/ 336 w 364"/>
                <a:gd name="T1" fmla="*/ 7 h 142"/>
                <a:gd name="T2" fmla="*/ 258 w 364"/>
                <a:gd name="T3" fmla="*/ 5 h 142"/>
                <a:gd name="T4" fmla="*/ 192 w 364"/>
                <a:gd name="T5" fmla="*/ 16 h 142"/>
                <a:gd name="T6" fmla="*/ 182 w 364"/>
                <a:gd name="T7" fmla="*/ 16 h 142"/>
                <a:gd name="T8" fmla="*/ 172 w 364"/>
                <a:gd name="T9" fmla="*/ 16 h 142"/>
                <a:gd name="T10" fmla="*/ 106 w 364"/>
                <a:gd name="T11" fmla="*/ 5 h 142"/>
                <a:gd name="T12" fmla="*/ 28 w 364"/>
                <a:gd name="T13" fmla="*/ 7 h 142"/>
                <a:gd name="T14" fmla="*/ 0 w 364"/>
                <a:gd name="T15" fmla="*/ 11 h 142"/>
                <a:gd name="T16" fmla="*/ 0 w 364"/>
                <a:gd name="T17" fmla="*/ 38 h 142"/>
                <a:gd name="T18" fmla="*/ 9 w 364"/>
                <a:gd name="T19" fmla="*/ 47 h 142"/>
                <a:gd name="T20" fmla="*/ 27 w 364"/>
                <a:gd name="T21" fmla="*/ 104 h 142"/>
                <a:gd name="T22" fmla="*/ 109 w 364"/>
                <a:gd name="T23" fmla="*/ 132 h 142"/>
                <a:gd name="T24" fmla="*/ 172 w 364"/>
                <a:gd name="T25" fmla="*/ 53 h 142"/>
                <a:gd name="T26" fmla="*/ 182 w 364"/>
                <a:gd name="T27" fmla="*/ 48 h 142"/>
                <a:gd name="T28" fmla="*/ 192 w 364"/>
                <a:gd name="T29" fmla="*/ 53 h 142"/>
                <a:gd name="T30" fmla="*/ 255 w 364"/>
                <a:gd name="T31" fmla="*/ 132 h 142"/>
                <a:gd name="T32" fmla="*/ 337 w 364"/>
                <a:gd name="T33" fmla="*/ 104 h 142"/>
                <a:gd name="T34" fmla="*/ 355 w 364"/>
                <a:gd name="T35" fmla="*/ 47 h 142"/>
                <a:gd name="T36" fmla="*/ 364 w 364"/>
                <a:gd name="T37" fmla="*/ 38 h 142"/>
                <a:gd name="T38" fmla="*/ 364 w 364"/>
                <a:gd name="T39" fmla="*/ 11 h 142"/>
                <a:gd name="T40" fmla="*/ 336 w 364"/>
                <a:gd name="T41" fmla="*/ 7 h 142"/>
                <a:gd name="T42" fmla="*/ 128 w 364"/>
                <a:gd name="T43" fmla="*/ 120 h 142"/>
                <a:gd name="T44" fmla="*/ 81 w 364"/>
                <a:gd name="T45" fmla="*/ 126 h 142"/>
                <a:gd name="T46" fmla="*/ 25 w 364"/>
                <a:gd name="T47" fmla="*/ 83 h 142"/>
                <a:gd name="T48" fmla="*/ 25 w 364"/>
                <a:gd name="T49" fmla="*/ 31 h 142"/>
                <a:gd name="T50" fmla="*/ 85 w 364"/>
                <a:gd name="T51" fmla="*/ 14 h 142"/>
                <a:gd name="T52" fmla="*/ 154 w 364"/>
                <a:gd name="T53" fmla="*/ 37 h 142"/>
                <a:gd name="T54" fmla="*/ 128 w 364"/>
                <a:gd name="T55" fmla="*/ 120 h 142"/>
                <a:gd name="T56" fmla="*/ 339 w 364"/>
                <a:gd name="T57" fmla="*/ 83 h 142"/>
                <a:gd name="T58" fmla="*/ 283 w 364"/>
                <a:gd name="T59" fmla="*/ 126 h 142"/>
                <a:gd name="T60" fmla="*/ 236 w 364"/>
                <a:gd name="T61" fmla="*/ 120 h 142"/>
                <a:gd name="T62" fmla="*/ 210 w 364"/>
                <a:gd name="T63" fmla="*/ 37 h 142"/>
                <a:gd name="T64" fmla="*/ 279 w 364"/>
                <a:gd name="T65" fmla="*/ 14 h 142"/>
                <a:gd name="T66" fmla="*/ 339 w 364"/>
                <a:gd name="T67" fmla="*/ 31 h 142"/>
                <a:gd name="T68" fmla="*/ 339 w 364"/>
                <a:gd name="T69" fmla="*/ 8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4" h="142">
                  <a:moveTo>
                    <a:pt x="336" y="7"/>
                  </a:moveTo>
                  <a:cubicBezTo>
                    <a:pt x="336" y="7"/>
                    <a:pt x="290" y="0"/>
                    <a:pt x="258" y="5"/>
                  </a:cubicBezTo>
                  <a:cubicBezTo>
                    <a:pt x="227" y="10"/>
                    <a:pt x="200" y="17"/>
                    <a:pt x="192" y="16"/>
                  </a:cubicBezTo>
                  <a:cubicBezTo>
                    <a:pt x="184" y="16"/>
                    <a:pt x="182" y="16"/>
                    <a:pt x="182" y="16"/>
                  </a:cubicBezTo>
                  <a:cubicBezTo>
                    <a:pt x="182" y="16"/>
                    <a:pt x="180" y="16"/>
                    <a:pt x="172" y="16"/>
                  </a:cubicBezTo>
                  <a:cubicBezTo>
                    <a:pt x="164" y="17"/>
                    <a:pt x="137" y="10"/>
                    <a:pt x="106" y="5"/>
                  </a:cubicBezTo>
                  <a:cubicBezTo>
                    <a:pt x="74" y="0"/>
                    <a:pt x="28" y="7"/>
                    <a:pt x="28" y="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7" y="44"/>
                    <a:pt x="9" y="47"/>
                  </a:cubicBezTo>
                  <a:cubicBezTo>
                    <a:pt x="10" y="51"/>
                    <a:pt x="20" y="89"/>
                    <a:pt x="27" y="104"/>
                  </a:cubicBezTo>
                  <a:cubicBezTo>
                    <a:pt x="33" y="119"/>
                    <a:pt x="55" y="142"/>
                    <a:pt x="109" y="132"/>
                  </a:cubicBezTo>
                  <a:cubicBezTo>
                    <a:pt x="162" y="123"/>
                    <a:pt x="168" y="56"/>
                    <a:pt x="172" y="53"/>
                  </a:cubicBezTo>
                  <a:cubicBezTo>
                    <a:pt x="175" y="49"/>
                    <a:pt x="182" y="48"/>
                    <a:pt x="182" y="48"/>
                  </a:cubicBezTo>
                  <a:cubicBezTo>
                    <a:pt x="182" y="48"/>
                    <a:pt x="189" y="49"/>
                    <a:pt x="192" y="53"/>
                  </a:cubicBezTo>
                  <a:cubicBezTo>
                    <a:pt x="196" y="56"/>
                    <a:pt x="202" y="123"/>
                    <a:pt x="255" y="132"/>
                  </a:cubicBezTo>
                  <a:cubicBezTo>
                    <a:pt x="309" y="142"/>
                    <a:pt x="331" y="119"/>
                    <a:pt x="337" y="104"/>
                  </a:cubicBezTo>
                  <a:cubicBezTo>
                    <a:pt x="344" y="89"/>
                    <a:pt x="354" y="51"/>
                    <a:pt x="355" y="47"/>
                  </a:cubicBezTo>
                  <a:cubicBezTo>
                    <a:pt x="357" y="44"/>
                    <a:pt x="364" y="38"/>
                    <a:pt x="364" y="38"/>
                  </a:cubicBezTo>
                  <a:cubicBezTo>
                    <a:pt x="364" y="11"/>
                    <a:pt x="364" y="11"/>
                    <a:pt x="364" y="11"/>
                  </a:cubicBezTo>
                  <a:lnTo>
                    <a:pt x="336" y="7"/>
                  </a:lnTo>
                  <a:close/>
                  <a:moveTo>
                    <a:pt x="128" y="120"/>
                  </a:moveTo>
                  <a:cubicBezTo>
                    <a:pt x="128" y="120"/>
                    <a:pt x="107" y="129"/>
                    <a:pt x="81" y="126"/>
                  </a:cubicBezTo>
                  <a:cubicBezTo>
                    <a:pt x="55" y="123"/>
                    <a:pt x="40" y="125"/>
                    <a:pt x="25" y="83"/>
                  </a:cubicBezTo>
                  <a:cubicBezTo>
                    <a:pt x="25" y="83"/>
                    <a:pt x="15" y="50"/>
                    <a:pt x="25" y="31"/>
                  </a:cubicBezTo>
                  <a:cubicBezTo>
                    <a:pt x="25" y="31"/>
                    <a:pt x="32" y="14"/>
                    <a:pt x="85" y="14"/>
                  </a:cubicBezTo>
                  <a:cubicBezTo>
                    <a:pt x="139" y="14"/>
                    <a:pt x="149" y="28"/>
                    <a:pt x="154" y="37"/>
                  </a:cubicBezTo>
                  <a:cubicBezTo>
                    <a:pt x="160" y="47"/>
                    <a:pt x="163" y="96"/>
                    <a:pt x="128" y="120"/>
                  </a:cubicBezTo>
                  <a:close/>
                  <a:moveTo>
                    <a:pt x="339" y="83"/>
                  </a:moveTo>
                  <a:cubicBezTo>
                    <a:pt x="324" y="125"/>
                    <a:pt x="309" y="123"/>
                    <a:pt x="283" y="126"/>
                  </a:cubicBezTo>
                  <a:cubicBezTo>
                    <a:pt x="257" y="129"/>
                    <a:pt x="236" y="120"/>
                    <a:pt x="236" y="120"/>
                  </a:cubicBezTo>
                  <a:cubicBezTo>
                    <a:pt x="201" y="96"/>
                    <a:pt x="204" y="47"/>
                    <a:pt x="210" y="37"/>
                  </a:cubicBezTo>
                  <a:cubicBezTo>
                    <a:pt x="215" y="28"/>
                    <a:pt x="225" y="14"/>
                    <a:pt x="279" y="14"/>
                  </a:cubicBezTo>
                  <a:cubicBezTo>
                    <a:pt x="332" y="14"/>
                    <a:pt x="339" y="31"/>
                    <a:pt x="339" y="31"/>
                  </a:cubicBezTo>
                  <a:cubicBezTo>
                    <a:pt x="349" y="50"/>
                    <a:pt x="339" y="83"/>
                    <a:pt x="339" y="8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6091761" y="5801930"/>
              <a:ext cx="26644" cy="970083"/>
            </a:xfrm>
            <a:custGeom>
              <a:avLst/>
              <a:gdLst>
                <a:gd name="T0" fmla="*/ 3 w 22"/>
                <a:gd name="T1" fmla="*/ 0 h 801"/>
                <a:gd name="T2" fmla="*/ 0 w 22"/>
                <a:gd name="T3" fmla="*/ 801 h 801"/>
                <a:gd name="T4" fmla="*/ 22 w 22"/>
                <a:gd name="T5" fmla="*/ 801 h 801"/>
                <a:gd name="T6" fmla="*/ 3 w 22"/>
                <a:gd name="T7" fmla="*/ 0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801">
                  <a:moveTo>
                    <a:pt x="3" y="0"/>
                  </a:moveTo>
                  <a:lnTo>
                    <a:pt x="0" y="801"/>
                  </a:lnTo>
                  <a:lnTo>
                    <a:pt x="22" y="80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sp>
        <p:nvSpPr>
          <p:cNvPr id="46" name="AutoShape 82"/>
          <p:cNvSpPr>
            <a:spLocks noChangeAspect="1"/>
          </p:cNvSpPr>
          <p:nvPr/>
        </p:nvSpPr>
        <p:spPr bwMode="auto">
          <a:xfrm>
            <a:off x="3678164" y="4975967"/>
            <a:ext cx="494019" cy="4941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2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7" name="Freeform 16"/>
          <p:cNvSpPr>
            <a:spLocks noChangeAspect="1" noChangeArrowheads="1"/>
          </p:cNvSpPr>
          <p:nvPr/>
        </p:nvSpPr>
        <p:spPr bwMode="auto">
          <a:xfrm>
            <a:off x="7215944" y="3198262"/>
            <a:ext cx="584829" cy="918697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 sz="2000" dirty="0">
              <a:ea typeface="SimSun" charset="0"/>
            </a:endParaRPr>
          </a:p>
        </p:txBody>
      </p:sp>
      <p:sp>
        <p:nvSpPr>
          <p:cNvPr id="48" name="Freeform 290"/>
          <p:cNvSpPr>
            <a:spLocks noChangeAspect="1" noChangeArrowheads="1"/>
          </p:cNvSpPr>
          <p:nvPr/>
        </p:nvSpPr>
        <p:spPr bwMode="auto">
          <a:xfrm>
            <a:off x="8143175" y="5041342"/>
            <a:ext cx="644300" cy="499033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 sz="2000" dirty="0">
              <a:ea typeface="SimSun" charset="0"/>
            </a:endParaRPr>
          </a:p>
        </p:txBody>
      </p:sp>
      <p:sp>
        <p:nvSpPr>
          <p:cNvPr id="49" name="Freeform 266"/>
          <p:cNvSpPr>
            <a:spLocks noChangeAspect="1" noChangeArrowheads="1"/>
          </p:cNvSpPr>
          <p:nvPr/>
        </p:nvSpPr>
        <p:spPr bwMode="auto">
          <a:xfrm>
            <a:off x="6806142" y="4191252"/>
            <a:ext cx="447093" cy="492843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 sz="2000" dirty="0">
              <a:ea typeface="SimSun" charset="0"/>
            </a:endParaRPr>
          </a:p>
        </p:txBody>
      </p:sp>
      <p:sp>
        <p:nvSpPr>
          <p:cNvPr id="50" name="AutoShape 123"/>
          <p:cNvSpPr>
            <a:spLocks noChangeAspect="1"/>
          </p:cNvSpPr>
          <p:nvPr/>
        </p:nvSpPr>
        <p:spPr bwMode="auto">
          <a:xfrm>
            <a:off x="5458650" y="2037022"/>
            <a:ext cx="1254112" cy="137988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32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Freeform 102"/>
          <p:cNvSpPr>
            <a:spLocks noChangeAspect="1" noChangeArrowheads="1"/>
          </p:cNvSpPr>
          <p:nvPr/>
        </p:nvSpPr>
        <p:spPr bwMode="auto">
          <a:xfrm>
            <a:off x="4971733" y="4230494"/>
            <a:ext cx="474132" cy="423779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1000" dirty="0"/>
          </a:p>
        </p:txBody>
      </p:sp>
      <p:grpSp>
        <p:nvGrpSpPr>
          <p:cNvPr id="52" name="Group 4681"/>
          <p:cNvGrpSpPr>
            <a:grpSpLocks noChangeAspect="1"/>
          </p:cNvGrpSpPr>
          <p:nvPr/>
        </p:nvGrpSpPr>
        <p:grpSpPr bwMode="auto">
          <a:xfrm>
            <a:off x="4469164" y="3208639"/>
            <a:ext cx="655226" cy="858796"/>
            <a:chOff x="4576763" y="2300287"/>
            <a:chExt cx="276225" cy="361950"/>
          </a:xfrm>
          <a:solidFill>
            <a:schemeClr val="accent2"/>
          </a:solidFill>
        </p:grpSpPr>
        <p:sp>
          <p:nvSpPr>
            <p:cNvPr id="53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/>
            </a:p>
          </p:txBody>
        </p:sp>
        <p:sp>
          <p:nvSpPr>
            <p:cNvPr id="54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/>
            </a:p>
          </p:txBody>
        </p:sp>
        <p:sp>
          <p:nvSpPr>
            <p:cNvPr id="55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/>
            </a:p>
          </p:txBody>
        </p:sp>
        <p:sp>
          <p:nvSpPr>
            <p:cNvPr id="56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/>
            </a:p>
          </p:txBody>
        </p:sp>
        <p:sp>
          <p:nvSpPr>
            <p:cNvPr id="57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/>
            </a:p>
          </p:txBody>
        </p:sp>
        <p:sp>
          <p:nvSpPr>
            <p:cNvPr id="58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/>
            </a:p>
          </p:txBody>
        </p:sp>
        <p:sp>
          <p:nvSpPr>
            <p:cNvPr id="59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/>
            </a:p>
          </p:txBody>
        </p:sp>
        <p:sp>
          <p:nvSpPr>
            <p:cNvPr id="60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/>
            </a:p>
          </p:txBody>
        </p:sp>
        <p:sp>
          <p:nvSpPr>
            <p:cNvPr id="61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/>
            </a:p>
          </p:txBody>
        </p:sp>
        <p:sp>
          <p:nvSpPr>
            <p:cNvPr id="62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/>
            </a:p>
          </p:txBody>
        </p:sp>
      </p:grpSp>
      <p:sp>
        <p:nvSpPr>
          <p:cNvPr id="63" name="Freeform 62"/>
          <p:cNvSpPr>
            <a:spLocks noChangeAspect="1" noChangeArrowheads="1"/>
          </p:cNvSpPr>
          <p:nvPr/>
        </p:nvSpPr>
        <p:spPr bwMode="auto">
          <a:xfrm>
            <a:off x="3724502" y="3871739"/>
            <a:ext cx="327018" cy="391392"/>
          </a:xfrm>
          <a:custGeom>
            <a:avLst/>
            <a:gdLst>
              <a:gd name="connsiteX0" fmla="*/ 206367 w 449768"/>
              <a:gd name="connsiteY0" fmla="*/ 423375 h 538305"/>
              <a:gd name="connsiteX1" fmla="*/ 208536 w 449768"/>
              <a:gd name="connsiteY1" fmla="*/ 434347 h 538305"/>
              <a:gd name="connsiteX2" fmla="*/ 136133 w 449768"/>
              <a:gd name="connsiteY2" fmla="*/ 527584 h 538305"/>
              <a:gd name="connsiteX3" fmla="*/ 120760 w 449768"/>
              <a:gd name="connsiteY3" fmla="*/ 517169 h 538305"/>
              <a:gd name="connsiteX4" fmla="*/ 192667 w 449768"/>
              <a:gd name="connsiteY4" fmla="*/ 423933 h 538305"/>
              <a:gd name="connsiteX5" fmla="*/ 206367 w 449768"/>
              <a:gd name="connsiteY5" fmla="*/ 423375 h 538305"/>
              <a:gd name="connsiteX6" fmla="*/ 158371 w 449768"/>
              <a:gd name="connsiteY6" fmla="*/ 386315 h 538305"/>
              <a:gd name="connsiteX7" fmla="*/ 160292 w 449768"/>
              <a:gd name="connsiteY7" fmla="*/ 397002 h 538305"/>
              <a:gd name="connsiteX8" fmla="*/ 51725 w 449768"/>
              <a:gd name="connsiteY8" fmla="*/ 536376 h 538305"/>
              <a:gd name="connsiteX9" fmla="*/ 41315 w 449768"/>
              <a:gd name="connsiteY9" fmla="*/ 525997 h 538305"/>
              <a:gd name="connsiteX10" fmla="*/ 144924 w 449768"/>
              <a:gd name="connsiteY10" fmla="*/ 387118 h 538305"/>
              <a:gd name="connsiteX11" fmla="*/ 158371 w 449768"/>
              <a:gd name="connsiteY11" fmla="*/ 386315 h 538305"/>
              <a:gd name="connsiteX12" fmla="*/ 112005 w 449768"/>
              <a:gd name="connsiteY12" fmla="*/ 349971 h 538305"/>
              <a:gd name="connsiteX13" fmla="*/ 113740 w 449768"/>
              <a:gd name="connsiteY13" fmla="*/ 362927 h 538305"/>
              <a:gd name="connsiteX14" fmla="*/ 41338 w 449768"/>
              <a:gd name="connsiteY14" fmla="*/ 455221 h 538305"/>
              <a:gd name="connsiteX15" fmla="*/ 25965 w 449768"/>
              <a:gd name="connsiteY15" fmla="*/ 444857 h 538305"/>
              <a:gd name="connsiteX16" fmla="*/ 98367 w 449768"/>
              <a:gd name="connsiteY16" fmla="*/ 352562 h 538305"/>
              <a:gd name="connsiteX17" fmla="*/ 112005 w 449768"/>
              <a:gd name="connsiteY17" fmla="*/ 349971 h 538305"/>
              <a:gd name="connsiteX18" fmla="*/ 287508 w 449768"/>
              <a:gd name="connsiteY18" fmla="*/ 153269 h 538305"/>
              <a:gd name="connsiteX19" fmla="*/ 261020 w 449768"/>
              <a:gd name="connsiteY19" fmla="*/ 165441 h 538305"/>
              <a:gd name="connsiteX20" fmla="*/ 255548 w 449768"/>
              <a:gd name="connsiteY20" fmla="*/ 175874 h 538305"/>
              <a:gd name="connsiteX21" fmla="*/ 276441 w 449768"/>
              <a:gd name="connsiteY21" fmla="*/ 232511 h 538305"/>
              <a:gd name="connsiteX22" fmla="*/ 328174 w 449768"/>
              <a:gd name="connsiteY22" fmla="*/ 227543 h 538305"/>
              <a:gd name="connsiteX23" fmla="*/ 333645 w 449768"/>
              <a:gd name="connsiteY23" fmla="*/ 217110 h 538305"/>
              <a:gd name="connsiteX24" fmla="*/ 317727 w 449768"/>
              <a:gd name="connsiteY24" fmla="*/ 160472 h 538305"/>
              <a:gd name="connsiteX25" fmla="*/ 287508 w 449768"/>
              <a:gd name="connsiteY25" fmla="*/ 153269 h 538305"/>
              <a:gd name="connsiteX26" fmla="*/ 437111 w 449768"/>
              <a:gd name="connsiteY26" fmla="*/ 0 h 538305"/>
              <a:gd name="connsiteX27" fmla="*/ 442086 w 449768"/>
              <a:gd name="connsiteY27" fmla="*/ 0 h 538305"/>
              <a:gd name="connsiteX28" fmla="*/ 447557 w 449768"/>
              <a:gd name="connsiteY28" fmla="*/ 4968 h 538305"/>
              <a:gd name="connsiteX29" fmla="*/ 447557 w 449768"/>
              <a:gd name="connsiteY29" fmla="*/ 9937 h 538305"/>
              <a:gd name="connsiteX30" fmla="*/ 447557 w 449768"/>
              <a:gd name="connsiteY30" fmla="*/ 20370 h 538305"/>
              <a:gd name="connsiteX31" fmla="*/ 447557 w 449768"/>
              <a:gd name="connsiteY31" fmla="*/ 46204 h 538305"/>
              <a:gd name="connsiteX32" fmla="*/ 442086 w 449768"/>
              <a:gd name="connsiteY32" fmla="*/ 103338 h 538305"/>
              <a:gd name="connsiteX33" fmla="*/ 442086 w 449768"/>
              <a:gd name="connsiteY33" fmla="*/ 113771 h 538305"/>
              <a:gd name="connsiteX34" fmla="*/ 437111 w 449768"/>
              <a:gd name="connsiteY34" fmla="*/ 134141 h 538305"/>
              <a:gd name="connsiteX35" fmla="*/ 421194 w 449768"/>
              <a:gd name="connsiteY35" fmla="*/ 175874 h 538305"/>
              <a:gd name="connsiteX36" fmla="*/ 354040 w 449768"/>
              <a:gd name="connsiteY36" fmla="*/ 289645 h 538305"/>
              <a:gd name="connsiteX37" fmla="*/ 344091 w 449768"/>
              <a:gd name="connsiteY37" fmla="*/ 325913 h 538305"/>
              <a:gd name="connsiteX38" fmla="*/ 276441 w 449768"/>
              <a:gd name="connsiteY38" fmla="*/ 506754 h 538305"/>
              <a:gd name="connsiteX39" fmla="*/ 261020 w 449768"/>
              <a:gd name="connsiteY39" fmla="*/ 496321 h 538305"/>
              <a:gd name="connsiteX40" fmla="*/ 17278 w 449768"/>
              <a:gd name="connsiteY40" fmla="*/ 310511 h 538305"/>
              <a:gd name="connsiteX41" fmla="*/ 1858 w 449768"/>
              <a:gd name="connsiteY41" fmla="*/ 289645 h 538305"/>
              <a:gd name="connsiteX42" fmla="*/ 162528 w 449768"/>
              <a:gd name="connsiteY42" fmla="*/ 186307 h 538305"/>
              <a:gd name="connsiteX43" fmla="*/ 193369 w 449768"/>
              <a:gd name="connsiteY43" fmla="*/ 165441 h 538305"/>
              <a:gd name="connsiteX44" fmla="*/ 312753 w 449768"/>
              <a:gd name="connsiteY44" fmla="*/ 51669 h 538305"/>
              <a:gd name="connsiteX45" fmla="*/ 400799 w 449768"/>
              <a:gd name="connsiteY45" fmla="*/ 9937 h 538305"/>
              <a:gd name="connsiteX46" fmla="*/ 426665 w 449768"/>
              <a:gd name="connsiteY46" fmla="*/ 4968 h 538305"/>
              <a:gd name="connsiteX47" fmla="*/ 437111 w 449768"/>
              <a:gd name="connsiteY47" fmla="*/ 0 h 53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 sz="2000" dirty="0">
              <a:ea typeface="SimSun" charset="0"/>
            </a:endParaRPr>
          </a:p>
        </p:txBody>
      </p:sp>
      <p:sp>
        <p:nvSpPr>
          <p:cNvPr id="64" name="Freeform 523"/>
          <p:cNvSpPr>
            <a:spLocks noChangeAspect="1" noChangeArrowheads="1"/>
          </p:cNvSpPr>
          <p:nvPr/>
        </p:nvSpPr>
        <p:spPr bwMode="auto">
          <a:xfrm>
            <a:off x="8300790" y="3978628"/>
            <a:ext cx="358727" cy="356570"/>
          </a:xfrm>
          <a:custGeom>
            <a:avLst/>
            <a:gdLst>
              <a:gd name="T0" fmla="*/ 268 w 1406"/>
              <a:gd name="T1" fmla="*/ 786 h 1397"/>
              <a:gd name="T2" fmla="*/ 268 w 1406"/>
              <a:gd name="T3" fmla="*/ 1396 h 1397"/>
              <a:gd name="T4" fmla="*/ 310 w 1406"/>
              <a:gd name="T5" fmla="*/ 1396 h 1397"/>
              <a:gd name="T6" fmla="*/ 351 w 1406"/>
              <a:gd name="T7" fmla="*/ 1396 h 1397"/>
              <a:gd name="T8" fmla="*/ 351 w 1406"/>
              <a:gd name="T9" fmla="*/ 786 h 1397"/>
              <a:gd name="T10" fmla="*/ 310 w 1406"/>
              <a:gd name="T11" fmla="*/ 786 h 1397"/>
              <a:gd name="T12" fmla="*/ 268 w 1406"/>
              <a:gd name="T13" fmla="*/ 786 h 1397"/>
              <a:gd name="T14" fmla="*/ 1054 w 1406"/>
              <a:gd name="T15" fmla="*/ 786 h 1397"/>
              <a:gd name="T16" fmla="*/ 1054 w 1406"/>
              <a:gd name="T17" fmla="*/ 1396 h 1397"/>
              <a:gd name="T18" fmla="*/ 1096 w 1406"/>
              <a:gd name="T19" fmla="*/ 1396 h 1397"/>
              <a:gd name="T20" fmla="*/ 1137 w 1406"/>
              <a:gd name="T21" fmla="*/ 1396 h 1397"/>
              <a:gd name="T22" fmla="*/ 1137 w 1406"/>
              <a:gd name="T23" fmla="*/ 786 h 1397"/>
              <a:gd name="T24" fmla="*/ 1096 w 1406"/>
              <a:gd name="T25" fmla="*/ 786 h 1397"/>
              <a:gd name="T26" fmla="*/ 1054 w 1406"/>
              <a:gd name="T27" fmla="*/ 786 h 1397"/>
              <a:gd name="T28" fmla="*/ 1405 w 1406"/>
              <a:gd name="T29" fmla="*/ 702 h 1397"/>
              <a:gd name="T30" fmla="*/ 703 w 1406"/>
              <a:gd name="T31" fmla="*/ 0 h 1397"/>
              <a:gd name="T32" fmla="*/ 0 w 1406"/>
              <a:gd name="T33" fmla="*/ 702 h 1397"/>
              <a:gd name="T34" fmla="*/ 42 w 1406"/>
              <a:gd name="T35" fmla="*/ 936 h 1397"/>
              <a:gd name="T36" fmla="*/ 0 w 1406"/>
              <a:gd name="T37" fmla="*/ 1095 h 1397"/>
              <a:gd name="T38" fmla="*/ 176 w 1406"/>
              <a:gd name="T39" fmla="*/ 1371 h 1397"/>
              <a:gd name="T40" fmla="*/ 176 w 1406"/>
              <a:gd name="T41" fmla="*/ 811 h 1397"/>
              <a:gd name="T42" fmla="*/ 101 w 1406"/>
              <a:gd name="T43" fmla="*/ 870 h 1397"/>
              <a:gd name="T44" fmla="*/ 92 w 1406"/>
              <a:gd name="T45" fmla="*/ 744 h 1397"/>
              <a:gd name="T46" fmla="*/ 703 w 1406"/>
              <a:gd name="T47" fmla="*/ 134 h 1397"/>
              <a:gd name="T48" fmla="*/ 1313 w 1406"/>
              <a:gd name="T49" fmla="*/ 744 h 1397"/>
              <a:gd name="T50" fmla="*/ 1305 w 1406"/>
              <a:gd name="T51" fmla="*/ 870 h 1397"/>
              <a:gd name="T52" fmla="*/ 1229 w 1406"/>
              <a:gd name="T53" fmla="*/ 811 h 1397"/>
              <a:gd name="T54" fmla="*/ 1229 w 1406"/>
              <a:gd name="T55" fmla="*/ 1371 h 1397"/>
              <a:gd name="T56" fmla="*/ 1405 w 1406"/>
              <a:gd name="T57" fmla="*/ 1095 h 1397"/>
              <a:gd name="T58" fmla="*/ 1363 w 1406"/>
              <a:gd name="T59" fmla="*/ 936 h 1397"/>
              <a:gd name="T60" fmla="*/ 1405 w 1406"/>
              <a:gd name="T61" fmla="*/ 702 h 1397"/>
              <a:gd name="T62" fmla="*/ 1405 w 1406"/>
              <a:gd name="T63" fmla="*/ 702 h 1397"/>
              <a:gd name="T64" fmla="*/ 1405 w 1406"/>
              <a:gd name="T65" fmla="*/ 702 h 1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6" h="1397">
                <a:moveTo>
                  <a:pt x="268" y="786"/>
                </a:moveTo>
                <a:cubicBezTo>
                  <a:pt x="268" y="1396"/>
                  <a:pt x="268" y="1396"/>
                  <a:pt x="268" y="1396"/>
                </a:cubicBezTo>
                <a:cubicBezTo>
                  <a:pt x="276" y="1396"/>
                  <a:pt x="293" y="1396"/>
                  <a:pt x="310" y="1396"/>
                </a:cubicBezTo>
                <a:cubicBezTo>
                  <a:pt x="351" y="1396"/>
                  <a:pt x="351" y="1396"/>
                  <a:pt x="351" y="1396"/>
                </a:cubicBezTo>
                <a:cubicBezTo>
                  <a:pt x="351" y="786"/>
                  <a:pt x="351" y="786"/>
                  <a:pt x="351" y="786"/>
                </a:cubicBezTo>
                <a:cubicBezTo>
                  <a:pt x="310" y="786"/>
                  <a:pt x="310" y="786"/>
                  <a:pt x="310" y="786"/>
                </a:cubicBezTo>
                <a:cubicBezTo>
                  <a:pt x="293" y="786"/>
                  <a:pt x="276" y="786"/>
                  <a:pt x="268" y="786"/>
                </a:cubicBezTo>
                <a:close/>
                <a:moveTo>
                  <a:pt x="1054" y="786"/>
                </a:moveTo>
                <a:cubicBezTo>
                  <a:pt x="1054" y="1396"/>
                  <a:pt x="1054" y="1396"/>
                  <a:pt x="1054" y="1396"/>
                </a:cubicBezTo>
                <a:cubicBezTo>
                  <a:pt x="1096" y="1396"/>
                  <a:pt x="1096" y="1396"/>
                  <a:pt x="1096" y="1396"/>
                </a:cubicBezTo>
                <a:cubicBezTo>
                  <a:pt x="1112" y="1396"/>
                  <a:pt x="1129" y="1396"/>
                  <a:pt x="1137" y="1396"/>
                </a:cubicBezTo>
                <a:cubicBezTo>
                  <a:pt x="1137" y="786"/>
                  <a:pt x="1137" y="786"/>
                  <a:pt x="1137" y="786"/>
                </a:cubicBezTo>
                <a:cubicBezTo>
                  <a:pt x="1129" y="786"/>
                  <a:pt x="1112" y="786"/>
                  <a:pt x="1096" y="786"/>
                </a:cubicBezTo>
                <a:lnTo>
                  <a:pt x="1054" y="786"/>
                </a:lnTo>
                <a:close/>
                <a:moveTo>
                  <a:pt x="1405" y="702"/>
                </a:moveTo>
                <a:cubicBezTo>
                  <a:pt x="1405" y="309"/>
                  <a:pt x="1087" y="0"/>
                  <a:pt x="703" y="0"/>
                </a:cubicBezTo>
                <a:cubicBezTo>
                  <a:pt x="318" y="0"/>
                  <a:pt x="0" y="309"/>
                  <a:pt x="0" y="702"/>
                </a:cubicBezTo>
                <a:cubicBezTo>
                  <a:pt x="0" y="786"/>
                  <a:pt x="17" y="861"/>
                  <a:pt x="42" y="936"/>
                </a:cubicBezTo>
                <a:cubicBezTo>
                  <a:pt x="17" y="978"/>
                  <a:pt x="0" y="1037"/>
                  <a:pt x="0" y="1095"/>
                </a:cubicBezTo>
                <a:cubicBezTo>
                  <a:pt x="0" y="1212"/>
                  <a:pt x="76" y="1321"/>
                  <a:pt x="176" y="1371"/>
                </a:cubicBezTo>
                <a:cubicBezTo>
                  <a:pt x="176" y="811"/>
                  <a:pt x="176" y="811"/>
                  <a:pt x="176" y="811"/>
                </a:cubicBezTo>
                <a:cubicBezTo>
                  <a:pt x="151" y="828"/>
                  <a:pt x="126" y="844"/>
                  <a:pt x="101" y="870"/>
                </a:cubicBezTo>
                <a:cubicBezTo>
                  <a:pt x="92" y="828"/>
                  <a:pt x="92" y="786"/>
                  <a:pt x="92" y="744"/>
                </a:cubicBezTo>
                <a:cubicBezTo>
                  <a:pt x="92" y="401"/>
                  <a:pt x="368" y="134"/>
                  <a:pt x="703" y="134"/>
                </a:cubicBezTo>
                <a:cubicBezTo>
                  <a:pt x="1037" y="134"/>
                  <a:pt x="1313" y="401"/>
                  <a:pt x="1313" y="744"/>
                </a:cubicBezTo>
                <a:cubicBezTo>
                  <a:pt x="1313" y="786"/>
                  <a:pt x="1313" y="828"/>
                  <a:pt x="1305" y="870"/>
                </a:cubicBezTo>
                <a:cubicBezTo>
                  <a:pt x="1279" y="844"/>
                  <a:pt x="1254" y="828"/>
                  <a:pt x="1229" y="811"/>
                </a:cubicBezTo>
                <a:cubicBezTo>
                  <a:pt x="1229" y="1371"/>
                  <a:pt x="1229" y="1371"/>
                  <a:pt x="1229" y="1371"/>
                </a:cubicBezTo>
                <a:cubicBezTo>
                  <a:pt x="1330" y="1321"/>
                  <a:pt x="1405" y="1212"/>
                  <a:pt x="1405" y="1095"/>
                </a:cubicBezTo>
                <a:cubicBezTo>
                  <a:pt x="1405" y="1037"/>
                  <a:pt x="1388" y="978"/>
                  <a:pt x="1363" y="936"/>
                </a:cubicBezTo>
                <a:cubicBezTo>
                  <a:pt x="1388" y="861"/>
                  <a:pt x="1405" y="786"/>
                  <a:pt x="1405" y="702"/>
                </a:cubicBezTo>
                <a:close/>
                <a:moveTo>
                  <a:pt x="1405" y="702"/>
                </a:moveTo>
                <a:lnTo>
                  <a:pt x="1405" y="7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sz="2000" dirty="0">
              <a:ea typeface="SimSun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772382" y="2415311"/>
            <a:ext cx="277647" cy="276819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  <p:sp>
          <p:nvSpPr>
            <p:cNvPr id="69" name="Freeform 6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196958" y="4425545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4168149" y="2415311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</p:grpSp>
      <p:grpSp>
        <p:nvGrpSpPr>
          <p:cNvPr id="82" name="Group 81"/>
          <p:cNvGrpSpPr/>
          <p:nvPr/>
        </p:nvGrpSpPr>
        <p:grpSpPr>
          <a:xfrm flipH="1">
            <a:off x="2818426" y="4425545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</p:grpSp>
      <p:sp>
        <p:nvSpPr>
          <p:cNvPr id="92" name="Rectangle 29">
            <a:extLst>
              <a:ext uri="{FF2B5EF4-FFF2-40B4-BE49-F238E27FC236}">
                <a16:creationId xmlns:a16="http://schemas.microsoft.com/office/drawing/2014/main" id="{7FFF0B89-42C5-4F90-B84D-21B45399F317}"/>
              </a:ext>
            </a:extLst>
          </p:cNvPr>
          <p:cNvSpPr/>
          <p:nvPr/>
        </p:nvSpPr>
        <p:spPr>
          <a:xfrm>
            <a:off x="2057501" y="2156119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3" name="Rectangle 30">
            <a:extLst>
              <a:ext uri="{FF2B5EF4-FFF2-40B4-BE49-F238E27FC236}">
                <a16:creationId xmlns:a16="http://schemas.microsoft.com/office/drawing/2014/main" id="{693AD653-193D-40EE-86E2-2266B9C6C5BC}"/>
              </a:ext>
            </a:extLst>
          </p:cNvPr>
          <p:cNvSpPr/>
          <p:nvPr/>
        </p:nvSpPr>
        <p:spPr>
          <a:xfrm>
            <a:off x="2057501" y="1815794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4" name="Rectangle 29">
            <a:extLst>
              <a:ext uri="{FF2B5EF4-FFF2-40B4-BE49-F238E27FC236}">
                <a16:creationId xmlns:a16="http://schemas.microsoft.com/office/drawing/2014/main" id="{7A453DB0-634C-4DD6-AAC6-8A7A4397D5E7}"/>
              </a:ext>
            </a:extLst>
          </p:cNvPr>
          <p:cNvSpPr/>
          <p:nvPr/>
        </p:nvSpPr>
        <p:spPr>
          <a:xfrm>
            <a:off x="778988" y="4149934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5" name="Rectangle 30">
            <a:extLst>
              <a:ext uri="{FF2B5EF4-FFF2-40B4-BE49-F238E27FC236}">
                <a16:creationId xmlns:a16="http://schemas.microsoft.com/office/drawing/2014/main" id="{0A5764BE-E4D4-4388-961E-3E149F2E7BDA}"/>
              </a:ext>
            </a:extLst>
          </p:cNvPr>
          <p:cNvSpPr/>
          <p:nvPr/>
        </p:nvSpPr>
        <p:spPr>
          <a:xfrm>
            <a:off x="778988" y="3809609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6" name="Rectangle 29">
            <a:extLst>
              <a:ext uri="{FF2B5EF4-FFF2-40B4-BE49-F238E27FC236}">
                <a16:creationId xmlns:a16="http://schemas.microsoft.com/office/drawing/2014/main" id="{8A07B74F-589E-4AD3-B0E2-59F2608FADB1}"/>
              </a:ext>
            </a:extLst>
          </p:cNvPr>
          <p:cNvSpPr/>
          <p:nvPr/>
        </p:nvSpPr>
        <p:spPr>
          <a:xfrm>
            <a:off x="8263834" y="2185126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7" name="Rectangle 30">
            <a:extLst>
              <a:ext uri="{FF2B5EF4-FFF2-40B4-BE49-F238E27FC236}">
                <a16:creationId xmlns:a16="http://schemas.microsoft.com/office/drawing/2014/main" id="{849058BA-D478-4926-8582-3ECBE11B3E2B}"/>
              </a:ext>
            </a:extLst>
          </p:cNvPr>
          <p:cNvSpPr/>
          <p:nvPr/>
        </p:nvSpPr>
        <p:spPr>
          <a:xfrm>
            <a:off x="8263834" y="1844801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8" name="Rectangle 29">
            <a:extLst>
              <a:ext uri="{FF2B5EF4-FFF2-40B4-BE49-F238E27FC236}">
                <a16:creationId xmlns:a16="http://schemas.microsoft.com/office/drawing/2014/main" id="{27A156B6-8B0C-46B3-9013-00E1B3AC55AF}"/>
              </a:ext>
            </a:extLst>
          </p:cNvPr>
          <p:cNvSpPr/>
          <p:nvPr/>
        </p:nvSpPr>
        <p:spPr>
          <a:xfrm>
            <a:off x="9475494" y="4452653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9" name="Rectangle 30">
            <a:extLst>
              <a:ext uri="{FF2B5EF4-FFF2-40B4-BE49-F238E27FC236}">
                <a16:creationId xmlns:a16="http://schemas.microsoft.com/office/drawing/2014/main" id="{81C45EED-E2D1-4B3C-A6A1-5B7AE6DF7EEC}"/>
              </a:ext>
            </a:extLst>
          </p:cNvPr>
          <p:cNvSpPr/>
          <p:nvPr/>
        </p:nvSpPr>
        <p:spPr>
          <a:xfrm>
            <a:off x="9475494" y="4112328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80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63" grpId="0" animBg="1"/>
      <p:bldP spid="64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空心弧 2"/>
          <p:cNvSpPr/>
          <p:nvPr/>
        </p:nvSpPr>
        <p:spPr>
          <a:xfrm>
            <a:off x="994136" y="3164544"/>
            <a:ext cx="3667035" cy="2456995"/>
          </a:xfrm>
          <a:prstGeom prst="blockArc">
            <a:avLst>
              <a:gd name="adj1" fmla="val 13186668"/>
              <a:gd name="adj2" fmla="val 19259822"/>
              <a:gd name="adj3" fmla="val 20854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240000" rtlCol="0" anchor="ctr"/>
          <a:lstStyle/>
          <a:p>
            <a:pPr algn="ctr" defTabSz="1219170">
              <a:defRPr/>
            </a:pPr>
            <a:r>
              <a:rPr lang="zh-CN" altLang="en-US" sz="32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/>
              </a:rPr>
              <a:t>标题</a:t>
            </a:r>
            <a:endParaRPr 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65176" y="4111450"/>
            <a:ext cx="570427" cy="641729"/>
            <a:chOff x="1923882" y="3083587"/>
            <a:chExt cx="427820" cy="481297"/>
          </a:xfrm>
        </p:grpSpPr>
        <p:sp>
          <p:nvSpPr>
            <p:cNvPr id="6" name="椭圆 2"/>
            <p:cNvSpPr/>
            <p:nvPr/>
          </p:nvSpPr>
          <p:spPr>
            <a:xfrm>
              <a:off x="1923882" y="3083587"/>
              <a:ext cx="427820" cy="160433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-1" fmla="*/ 648072 w 648072"/>
                <a:gd name="connsiteY0-2" fmla="*/ 0 h 324036"/>
                <a:gd name="connsiteX1-3" fmla="*/ 324036 w 648072"/>
                <a:gd name="connsiteY1-4" fmla="*/ 324036 h 324036"/>
                <a:gd name="connsiteX2-5" fmla="*/ 0 w 648072"/>
                <a:gd name="connsiteY2-6" fmla="*/ 0 h 3240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137793" y="3244019"/>
              <a:ext cx="0" cy="320865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ysDash"/>
              <a:headEnd type="none" w="med" len="med"/>
              <a:tailEnd type="oval" w="med" len="med"/>
            </a:ln>
            <a:effectLst/>
          </p:spPr>
        </p:cxnSp>
      </p:grpSp>
      <p:sp>
        <p:nvSpPr>
          <p:cNvPr id="8" name="TextBox 37"/>
          <p:cNvSpPr txBox="1"/>
          <p:nvPr/>
        </p:nvSpPr>
        <p:spPr>
          <a:xfrm flipH="1">
            <a:off x="2447595" y="3787257"/>
            <a:ext cx="848917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1219170">
              <a:defRPr/>
            </a:pPr>
            <a:r>
              <a:rPr lang="en-US" altLang="zh-CN" sz="4267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cs typeface="+mn-ea"/>
                <a:sym typeface="Arial"/>
              </a:rPr>
              <a:t>A</a:t>
            </a:r>
            <a:endParaRPr lang="zh-CN" altLang="en-US" sz="4267" dirty="0">
              <a:solidFill>
                <a:schemeClr val="accent1"/>
              </a:solidFill>
              <a:effectLst/>
              <a:latin typeface="微软雅黑" panose="020B0503020204020204" pitchFamily="34" charset="-122"/>
              <a:cs typeface="+mn-ea"/>
              <a:sym typeface="Arial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18644" y="2760633"/>
            <a:ext cx="570427" cy="654375"/>
            <a:chOff x="3613983" y="2070474"/>
            <a:chExt cx="427820" cy="490781"/>
          </a:xfrm>
        </p:grpSpPr>
        <p:sp>
          <p:nvSpPr>
            <p:cNvPr id="10" name="椭圆 2"/>
            <p:cNvSpPr/>
            <p:nvPr/>
          </p:nvSpPr>
          <p:spPr>
            <a:xfrm flipV="1">
              <a:off x="3613983" y="2400822"/>
              <a:ext cx="427820" cy="160433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-1" fmla="*/ 648072 w 648072"/>
                <a:gd name="connsiteY0-2" fmla="*/ 0 h 324036"/>
                <a:gd name="connsiteX1-3" fmla="*/ 324036 w 648072"/>
                <a:gd name="connsiteY1-4" fmla="*/ 324036 h 324036"/>
                <a:gd name="connsiteX2-5" fmla="*/ 0 w 648072"/>
                <a:gd name="connsiteY2-6" fmla="*/ 0 h 3240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3827894" y="2070474"/>
              <a:ext cx="0" cy="320865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ysDash"/>
              <a:headEnd type="none" w="med" len="med"/>
              <a:tailEnd type="oval" w="med" len="med"/>
            </a:ln>
            <a:effectLst/>
          </p:spPr>
        </p:cxnSp>
      </p:grpSp>
      <p:sp>
        <p:nvSpPr>
          <p:cNvPr id="12" name="TextBox 43"/>
          <p:cNvSpPr txBox="1"/>
          <p:nvPr/>
        </p:nvSpPr>
        <p:spPr>
          <a:xfrm flipH="1">
            <a:off x="4699446" y="3233933"/>
            <a:ext cx="848917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1219170">
              <a:defRPr/>
            </a:pPr>
            <a:r>
              <a:rPr lang="en-US" altLang="zh-CN" sz="4267" dirty="0">
                <a:solidFill>
                  <a:schemeClr val="accent2"/>
                </a:solidFill>
                <a:effectLst/>
                <a:latin typeface="微软雅黑" panose="020B0503020204020204" pitchFamily="34" charset="-122"/>
                <a:cs typeface="+mn-ea"/>
                <a:sym typeface="Arial"/>
              </a:rPr>
              <a:t>B</a:t>
            </a:r>
            <a:endParaRPr lang="zh-CN" altLang="en-US" sz="4267" dirty="0">
              <a:solidFill>
                <a:schemeClr val="accent2"/>
              </a:solidFill>
              <a:effectLst/>
              <a:latin typeface="微软雅黑" panose="020B0503020204020204" pitchFamily="34" charset="-122"/>
              <a:cs typeface="+mn-ea"/>
              <a:sym typeface="Arial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070133" y="4111450"/>
            <a:ext cx="570427" cy="641729"/>
            <a:chOff x="5302600" y="3083587"/>
            <a:chExt cx="427820" cy="481297"/>
          </a:xfrm>
        </p:grpSpPr>
        <p:sp>
          <p:nvSpPr>
            <p:cNvPr id="14" name="椭圆 2"/>
            <p:cNvSpPr/>
            <p:nvPr/>
          </p:nvSpPr>
          <p:spPr>
            <a:xfrm>
              <a:off x="5302600" y="3083587"/>
              <a:ext cx="427820" cy="160433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-1" fmla="*/ 648072 w 648072"/>
                <a:gd name="connsiteY0-2" fmla="*/ 0 h 324036"/>
                <a:gd name="connsiteX1-3" fmla="*/ 324036 w 648072"/>
                <a:gd name="connsiteY1-4" fmla="*/ 324036 h 324036"/>
                <a:gd name="connsiteX2-5" fmla="*/ 0 w 648072"/>
                <a:gd name="connsiteY2-6" fmla="*/ 0 h 3240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5516510" y="3244019"/>
              <a:ext cx="0" cy="320865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ysDash"/>
              <a:headEnd type="none" w="med" len="med"/>
              <a:tailEnd type="oval" w="med" len="med"/>
            </a:ln>
            <a:effectLst/>
          </p:spPr>
        </p:cxnSp>
      </p:grpSp>
      <p:sp>
        <p:nvSpPr>
          <p:cNvPr id="16" name="TextBox 49"/>
          <p:cNvSpPr txBox="1"/>
          <p:nvPr/>
        </p:nvSpPr>
        <p:spPr>
          <a:xfrm flipH="1">
            <a:off x="6937667" y="3740724"/>
            <a:ext cx="848917" cy="6176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1219170">
              <a:defRPr/>
            </a:pPr>
            <a:r>
              <a:rPr lang="en-US" altLang="zh-CN" sz="4267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cs typeface="+mn-ea"/>
                <a:sym typeface="Arial"/>
              </a:rPr>
              <a:t>C</a:t>
            </a:r>
            <a:endParaRPr lang="zh-CN" altLang="en-US" sz="4267" dirty="0">
              <a:solidFill>
                <a:schemeClr val="accent1"/>
              </a:solidFill>
              <a:effectLst/>
              <a:latin typeface="微软雅黑" panose="020B0503020204020204" pitchFamily="34" charset="-122"/>
              <a:cs typeface="+mn-ea"/>
              <a:sym typeface="Arial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323601" y="2760635"/>
            <a:ext cx="570427" cy="654372"/>
            <a:chOff x="6992701" y="2070476"/>
            <a:chExt cx="427820" cy="490779"/>
          </a:xfrm>
        </p:grpSpPr>
        <p:sp>
          <p:nvSpPr>
            <p:cNvPr id="18" name="椭圆 2"/>
            <p:cNvSpPr/>
            <p:nvPr/>
          </p:nvSpPr>
          <p:spPr>
            <a:xfrm flipV="1">
              <a:off x="6992701" y="2400822"/>
              <a:ext cx="427820" cy="160433"/>
            </a:xfrm>
            <a:custGeom>
              <a:avLst/>
              <a:gdLst>
                <a:gd name="connsiteX0" fmla="*/ 648072 w 739512"/>
                <a:gd name="connsiteY0" fmla="*/ 0 h 324036"/>
                <a:gd name="connsiteX1" fmla="*/ 324036 w 739512"/>
                <a:gd name="connsiteY1" fmla="*/ 324036 h 324036"/>
                <a:gd name="connsiteX2" fmla="*/ 0 w 739512"/>
                <a:gd name="connsiteY2" fmla="*/ 0 h 324036"/>
                <a:gd name="connsiteX3" fmla="*/ 739512 w 739512"/>
                <a:gd name="connsiteY3" fmla="*/ 91440 h 324036"/>
                <a:gd name="connsiteX0-1" fmla="*/ 648072 w 648072"/>
                <a:gd name="connsiteY0-2" fmla="*/ 0 h 324036"/>
                <a:gd name="connsiteX1-3" fmla="*/ 324036 w 648072"/>
                <a:gd name="connsiteY1-4" fmla="*/ 324036 h 324036"/>
                <a:gd name="connsiteX2-5" fmla="*/ 0 w 648072"/>
                <a:gd name="connsiteY2-6" fmla="*/ 0 h 32403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8072" h="324036">
                  <a:moveTo>
                    <a:pt x="648072" y="0"/>
                  </a:moveTo>
                  <a:cubicBezTo>
                    <a:pt x="648072" y="178960"/>
                    <a:pt x="502996" y="324036"/>
                    <a:pt x="324036" y="324036"/>
                  </a:cubicBezTo>
                  <a:cubicBezTo>
                    <a:pt x="145076" y="324036"/>
                    <a:pt x="0" y="178960"/>
                    <a:pt x="0" y="0"/>
                  </a:cubicBezTo>
                </a:path>
              </a:pathLst>
            </a:cu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7206614" y="2070476"/>
              <a:ext cx="1" cy="320866"/>
            </a:xfrm>
            <a:prstGeom prst="line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ysDash"/>
              <a:headEnd type="none" w="med" len="med"/>
              <a:tailEnd type="oval" w="med" len="med"/>
            </a:ln>
            <a:effectLst/>
          </p:spPr>
        </p:cxnSp>
      </p:grpSp>
      <p:sp>
        <p:nvSpPr>
          <p:cNvPr id="20" name="TextBox 55"/>
          <p:cNvSpPr txBox="1"/>
          <p:nvPr/>
        </p:nvSpPr>
        <p:spPr>
          <a:xfrm flipH="1">
            <a:off x="9185830" y="3233933"/>
            <a:ext cx="848917" cy="617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800" b="0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Rounded MT Bold" panose="020F0704030504030204" pitchFamily="34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1219170">
              <a:defRPr/>
            </a:pPr>
            <a:r>
              <a:rPr lang="en-US" altLang="zh-CN" sz="4267" dirty="0">
                <a:solidFill>
                  <a:schemeClr val="accent2"/>
                </a:solidFill>
                <a:effectLst/>
                <a:latin typeface="微软雅黑" panose="020B0503020204020204" pitchFamily="34" charset="-122"/>
                <a:cs typeface="+mn-ea"/>
                <a:sym typeface="Arial"/>
              </a:rPr>
              <a:t>D</a:t>
            </a:r>
            <a:endParaRPr lang="zh-CN" altLang="en-US" sz="4267" dirty="0">
              <a:solidFill>
                <a:schemeClr val="accent2"/>
              </a:solidFill>
              <a:effectLst/>
              <a:latin typeface="微软雅黑" panose="020B0503020204020204" pitchFamily="34" charset="-122"/>
              <a:cs typeface="+mn-ea"/>
              <a:sym typeface="Arial"/>
            </a:endParaRPr>
          </a:p>
        </p:txBody>
      </p:sp>
      <p:sp>
        <p:nvSpPr>
          <p:cNvPr id="21" name="TextBox 56"/>
          <p:cNvSpPr txBox="1"/>
          <p:nvPr/>
        </p:nvSpPr>
        <p:spPr>
          <a:xfrm>
            <a:off x="1265170" y="4801303"/>
            <a:ext cx="317809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57"/>
          <p:cNvSpPr txBox="1"/>
          <p:nvPr/>
        </p:nvSpPr>
        <p:spPr>
          <a:xfrm>
            <a:off x="3528293" y="1892830"/>
            <a:ext cx="317809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58"/>
          <p:cNvSpPr txBox="1"/>
          <p:nvPr/>
        </p:nvSpPr>
        <p:spPr>
          <a:xfrm>
            <a:off x="5766033" y="4801303"/>
            <a:ext cx="317809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59"/>
          <p:cNvSpPr txBox="1"/>
          <p:nvPr/>
        </p:nvSpPr>
        <p:spPr>
          <a:xfrm>
            <a:off x="8019772" y="1892830"/>
            <a:ext cx="3178097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6349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3"/>
          <p:cNvSpPr/>
          <p:nvPr/>
        </p:nvSpPr>
        <p:spPr>
          <a:xfrm>
            <a:off x="3705170" y="3603274"/>
            <a:ext cx="2754385" cy="761767"/>
          </a:xfrm>
          <a:custGeom>
            <a:avLst/>
            <a:gdLst>
              <a:gd name="connsiteX0" fmla="*/ 1819599 w 2302409"/>
              <a:gd name="connsiteY0" fmla="*/ 0 h 943122"/>
              <a:gd name="connsiteX1" fmla="*/ 2302409 w 2302409"/>
              <a:gd name="connsiteY1" fmla="*/ 391014 h 943122"/>
              <a:gd name="connsiteX2" fmla="*/ 1154885 w 2302409"/>
              <a:gd name="connsiteY2" fmla="*/ 943088 h 943122"/>
              <a:gd name="connsiteX3" fmla="*/ 0 w 2302409"/>
              <a:gd name="connsiteY3" fmla="*/ 406582 h 943122"/>
              <a:gd name="connsiteX4" fmla="*/ 459006 w 2302409"/>
              <a:gd name="connsiteY4" fmla="*/ 19413 h 943122"/>
              <a:gd name="connsiteX5" fmla="*/ 1150684 w 2302409"/>
              <a:gd name="connsiteY5" fmla="*/ 321815 h 943122"/>
              <a:gd name="connsiteX6" fmla="*/ 1819599 w 2302409"/>
              <a:gd name="connsiteY6" fmla="*/ 0 h 943122"/>
              <a:gd name="connsiteX0-1" fmla="*/ 1856544 w 2302409"/>
              <a:gd name="connsiteY0-2" fmla="*/ 1264 h 923709"/>
              <a:gd name="connsiteX1-3" fmla="*/ 2302409 w 2302409"/>
              <a:gd name="connsiteY1-4" fmla="*/ 371601 h 923709"/>
              <a:gd name="connsiteX2-5" fmla="*/ 1154885 w 2302409"/>
              <a:gd name="connsiteY2-6" fmla="*/ 923675 h 923709"/>
              <a:gd name="connsiteX3-7" fmla="*/ 0 w 2302409"/>
              <a:gd name="connsiteY3-8" fmla="*/ 387169 h 923709"/>
              <a:gd name="connsiteX4-9" fmla="*/ 459006 w 2302409"/>
              <a:gd name="connsiteY4-10" fmla="*/ 0 h 923709"/>
              <a:gd name="connsiteX5-11" fmla="*/ 1150684 w 2302409"/>
              <a:gd name="connsiteY5-12" fmla="*/ 302402 h 923709"/>
              <a:gd name="connsiteX6-13" fmla="*/ 1856544 w 2302409"/>
              <a:gd name="connsiteY6-14" fmla="*/ 1264 h 923709"/>
              <a:gd name="connsiteX0-15" fmla="*/ 1828835 w 2274700"/>
              <a:gd name="connsiteY0-16" fmla="*/ 1264 h 923747"/>
              <a:gd name="connsiteX1-17" fmla="*/ 2274700 w 2274700"/>
              <a:gd name="connsiteY1-18" fmla="*/ 371601 h 923747"/>
              <a:gd name="connsiteX2-19" fmla="*/ 1127176 w 2274700"/>
              <a:gd name="connsiteY2-20" fmla="*/ 923675 h 923747"/>
              <a:gd name="connsiteX3-21" fmla="*/ 0 w 2274700"/>
              <a:gd name="connsiteY3-22" fmla="*/ 397509 h 923747"/>
              <a:gd name="connsiteX4-23" fmla="*/ 431297 w 2274700"/>
              <a:gd name="connsiteY4-24" fmla="*/ 0 h 923747"/>
              <a:gd name="connsiteX5-25" fmla="*/ 1122975 w 2274700"/>
              <a:gd name="connsiteY5-26" fmla="*/ 302402 h 923747"/>
              <a:gd name="connsiteX6-27" fmla="*/ 1828835 w 2274700"/>
              <a:gd name="connsiteY6-28" fmla="*/ 1264 h 923747"/>
              <a:gd name="connsiteX0-29" fmla="*/ 1828835 w 2237755"/>
              <a:gd name="connsiteY0-30" fmla="*/ 1264 h 923747"/>
              <a:gd name="connsiteX1-31" fmla="*/ 2237755 w 2237755"/>
              <a:gd name="connsiteY1-32" fmla="*/ 371601 h 923747"/>
              <a:gd name="connsiteX2-33" fmla="*/ 1127176 w 2237755"/>
              <a:gd name="connsiteY2-34" fmla="*/ 923675 h 923747"/>
              <a:gd name="connsiteX3-35" fmla="*/ 0 w 2237755"/>
              <a:gd name="connsiteY3-36" fmla="*/ 397509 h 923747"/>
              <a:gd name="connsiteX4-37" fmla="*/ 431297 w 2237755"/>
              <a:gd name="connsiteY4-38" fmla="*/ 0 h 923747"/>
              <a:gd name="connsiteX5-39" fmla="*/ 1122975 w 2237755"/>
              <a:gd name="connsiteY5-40" fmla="*/ 302402 h 923747"/>
              <a:gd name="connsiteX6-41" fmla="*/ 1828835 w 2237755"/>
              <a:gd name="connsiteY6-42" fmla="*/ 1264 h 923747"/>
              <a:gd name="connsiteX0-43" fmla="*/ 1828835 w 2237755"/>
              <a:gd name="connsiteY0-44" fmla="*/ 1264 h 923678"/>
              <a:gd name="connsiteX1-45" fmla="*/ 2237755 w 2237755"/>
              <a:gd name="connsiteY1-46" fmla="*/ 392279 h 923678"/>
              <a:gd name="connsiteX2-47" fmla="*/ 1127176 w 2237755"/>
              <a:gd name="connsiteY2-48" fmla="*/ 923675 h 923678"/>
              <a:gd name="connsiteX3-49" fmla="*/ 0 w 2237755"/>
              <a:gd name="connsiteY3-50" fmla="*/ 397509 h 923678"/>
              <a:gd name="connsiteX4-51" fmla="*/ 431297 w 2237755"/>
              <a:gd name="connsiteY4-52" fmla="*/ 0 h 923678"/>
              <a:gd name="connsiteX5-53" fmla="*/ 1122975 w 2237755"/>
              <a:gd name="connsiteY5-54" fmla="*/ 302402 h 923678"/>
              <a:gd name="connsiteX6-55" fmla="*/ 1828835 w 2237755"/>
              <a:gd name="connsiteY6-56" fmla="*/ 1264 h 9236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237755" h="923678">
                <a:moveTo>
                  <a:pt x="1828835" y="1264"/>
                </a:moveTo>
                <a:lnTo>
                  <a:pt x="2237755" y="392279"/>
                </a:lnTo>
                <a:cubicBezTo>
                  <a:pt x="1957146" y="738766"/>
                  <a:pt x="1500135" y="922803"/>
                  <a:pt x="1127176" y="923675"/>
                </a:cubicBezTo>
                <a:cubicBezTo>
                  <a:pt x="754217" y="924547"/>
                  <a:pt x="285269" y="740170"/>
                  <a:pt x="0" y="397509"/>
                </a:cubicBezTo>
                <a:cubicBezTo>
                  <a:pt x="159159" y="265007"/>
                  <a:pt x="272138" y="132502"/>
                  <a:pt x="431297" y="0"/>
                </a:cubicBezTo>
                <a:cubicBezTo>
                  <a:pt x="597587" y="199744"/>
                  <a:pt x="890052" y="302191"/>
                  <a:pt x="1122975" y="302402"/>
                </a:cubicBezTo>
                <a:cubicBezTo>
                  <a:pt x="1355898" y="302613"/>
                  <a:pt x="1665262" y="203238"/>
                  <a:pt x="1828835" y="1264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240000" rIns="0" bIns="0" rtlCol="0" anchor="ctr"/>
          <a:lstStyle/>
          <a:p>
            <a:pPr algn="ctr" defTabSz="1219170">
              <a:defRPr/>
            </a:pPr>
            <a:r>
              <a:rPr lang="zh-CN" altLang="en-US" sz="32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/>
              </a:rPr>
              <a:t>标题</a:t>
            </a:r>
          </a:p>
        </p:txBody>
      </p:sp>
      <p:sp>
        <p:nvSpPr>
          <p:cNvPr id="26" name="空心弧 25"/>
          <p:cNvSpPr/>
          <p:nvPr/>
        </p:nvSpPr>
        <p:spPr>
          <a:xfrm>
            <a:off x="5508277" y="3164544"/>
            <a:ext cx="3667035" cy="2456995"/>
          </a:xfrm>
          <a:prstGeom prst="blockArc">
            <a:avLst>
              <a:gd name="adj1" fmla="val 13186668"/>
              <a:gd name="adj2" fmla="val 19259822"/>
              <a:gd name="adj3" fmla="val 20854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240000" rtlCol="0" anchor="ctr"/>
          <a:lstStyle/>
          <a:p>
            <a:pPr algn="ctr" defTabSz="1219170">
              <a:defRPr/>
            </a:pPr>
            <a:r>
              <a:rPr lang="zh-CN" altLang="en-US" sz="32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/>
              </a:rPr>
              <a:t>标题</a:t>
            </a:r>
            <a:endParaRPr lang="en-US" sz="32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/>
            </a:endParaRPr>
          </a:p>
        </p:txBody>
      </p:sp>
      <p:sp>
        <p:nvSpPr>
          <p:cNvPr id="27" name="椭圆 3"/>
          <p:cNvSpPr/>
          <p:nvPr/>
        </p:nvSpPr>
        <p:spPr>
          <a:xfrm>
            <a:off x="8231626" y="3612510"/>
            <a:ext cx="2754385" cy="761767"/>
          </a:xfrm>
          <a:custGeom>
            <a:avLst/>
            <a:gdLst>
              <a:gd name="connsiteX0" fmla="*/ 1819599 w 2302409"/>
              <a:gd name="connsiteY0" fmla="*/ 0 h 943122"/>
              <a:gd name="connsiteX1" fmla="*/ 2302409 w 2302409"/>
              <a:gd name="connsiteY1" fmla="*/ 391014 h 943122"/>
              <a:gd name="connsiteX2" fmla="*/ 1154885 w 2302409"/>
              <a:gd name="connsiteY2" fmla="*/ 943088 h 943122"/>
              <a:gd name="connsiteX3" fmla="*/ 0 w 2302409"/>
              <a:gd name="connsiteY3" fmla="*/ 406582 h 943122"/>
              <a:gd name="connsiteX4" fmla="*/ 459006 w 2302409"/>
              <a:gd name="connsiteY4" fmla="*/ 19413 h 943122"/>
              <a:gd name="connsiteX5" fmla="*/ 1150684 w 2302409"/>
              <a:gd name="connsiteY5" fmla="*/ 321815 h 943122"/>
              <a:gd name="connsiteX6" fmla="*/ 1819599 w 2302409"/>
              <a:gd name="connsiteY6" fmla="*/ 0 h 943122"/>
              <a:gd name="connsiteX0-1" fmla="*/ 1856544 w 2302409"/>
              <a:gd name="connsiteY0-2" fmla="*/ 1264 h 923709"/>
              <a:gd name="connsiteX1-3" fmla="*/ 2302409 w 2302409"/>
              <a:gd name="connsiteY1-4" fmla="*/ 371601 h 923709"/>
              <a:gd name="connsiteX2-5" fmla="*/ 1154885 w 2302409"/>
              <a:gd name="connsiteY2-6" fmla="*/ 923675 h 923709"/>
              <a:gd name="connsiteX3-7" fmla="*/ 0 w 2302409"/>
              <a:gd name="connsiteY3-8" fmla="*/ 387169 h 923709"/>
              <a:gd name="connsiteX4-9" fmla="*/ 459006 w 2302409"/>
              <a:gd name="connsiteY4-10" fmla="*/ 0 h 923709"/>
              <a:gd name="connsiteX5-11" fmla="*/ 1150684 w 2302409"/>
              <a:gd name="connsiteY5-12" fmla="*/ 302402 h 923709"/>
              <a:gd name="connsiteX6-13" fmla="*/ 1856544 w 2302409"/>
              <a:gd name="connsiteY6-14" fmla="*/ 1264 h 923709"/>
              <a:gd name="connsiteX0-15" fmla="*/ 1828835 w 2274700"/>
              <a:gd name="connsiteY0-16" fmla="*/ 1264 h 923747"/>
              <a:gd name="connsiteX1-17" fmla="*/ 2274700 w 2274700"/>
              <a:gd name="connsiteY1-18" fmla="*/ 371601 h 923747"/>
              <a:gd name="connsiteX2-19" fmla="*/ 1127176 w 2274700"/>
              <a:gd name="connsiteY2-20" fmla="*/ 923675 h 923747"/>
              <a:gd name="connsiteX3-21" fmla="*/ 0 w 2274700"/>
              <a:gd name="connsiteY3-22" fmla="*/ 397509 h 923747"/>
              <a:gd name="connsiteX4-23" fmla="*/ 431297 w 2274700"/>
              <a:gd name="connsiteY4-24" fmla="*/ 0 h 923747"/>
              <a:gd name="connsiteX5-25" fmla="*/ 1122975 w 2274700"/>
              <a:gd name="connsiteY5-26" fmla="*/ 302402 h 923747"/>
              <a:gd name="connsiteX6-27" fmla="*/ 1828835 w 2274700"/>
              <a:gd name="connsiteY6-28" fmla="*/ 1264 h 923747"/>
              <a:gd name="connsiteX0-29" fmla="*/ 1828835 w 2237755"/>
              <a:gd name="connsiteY0-30" fmla="*/ 1264 h 923747"/>
              <a:gd name="connsiteX1-31" fmla="*/ 2237755 w 2237755"/>
              <a:gd name="connsiteY1-32" fmla="*/ 371601 h 923747"/>
              <a:gd name="connsiteX2-33" fmla="*/ 1127176 w 2237755"/>
              <a:gd name="connsiteY2-34" fmla="*/ 923675 h 923747"/>
              <a:gd name="connsiteX3-35" fmla="*/ 0 w 2237755"/>
              <a:gd name="connsiteY3-36" fmla="*/ 397509 h 923747"/>
              <a:gd name="connsiteX4-37" fmla="*/ 431297 w 2237755"/>
              <a:gd name="connsiteY4-38" fmla="*/ 0 h 923747"/>
              <a:gd name="connsiteX5-39" fmla="*/ 1122975 w 2237755"/>
              <a:gd name="connsiteY5-40" fmla="*/ 302402 h 923747"/>
              <a:gd name="connsiteX6-41" fmla="*/ 1828835 w 2237755"/>
              <a:gd name="connsiteY6-42" fmla="*/ 1264 h 923747"/>
              <a:gd name="connsiteX0-43" fmla="*/ 1828835 w 2237755"/>
              <a:gd name="connsiteY0-44" fmla="*/ 1264 h 923678"/>
              <a:gd name="connsiteX1-45" fmla="*/ 2237755 w 2237755"/>
              <a:gd name="connsiteY1-46" fmla="*/ 392279 h 923678"/>
              <a:gd name="connsiteX2-47" fmla="*/ 1127176 w 2237755"/>
              <a:gd name="connsiteY2-48" fmla="*/ 923675 h 923678"/>
              <a:gd name="connsiteX3-49" fmla="*/ 0 w 2237755"/>
              <a:gd name="connsiteY3-50" fmla="*/ 397509 h 923678"/>
              <a:gd name="connsiteX4-51" fmla="*/ 431297 w 2237755"/>
              <a:gd name="connsiteY4-52" fmla="*/ 0 h 923678"/>
              <a:gd name="connsiteX5-53" fmla="*/ 1122975 w 2237755"/>
              <a:gd name="connsiteY5-54" fmla="*/ 302402 h 923678"/>
              <a:gd name="connsiteX6-55" fmla="*/ 1828835 w 2237755"/>
              <a:gd name="connsiteY6-56" fmla="*/ 1264 h 9236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237755" h="923678">
                <a:moveTo>
                  <a:pt x="1828835" y="1264"/>
                </a:moveTo>
                <a:lnTo>
                  <a:pt x="2237755" y="392279"/>
                </a:lnTo>
                <a:cubicBezTo>
                  <a:pt x="1957146" y="738766"/>
                  <a:pt x="1500135" y="922803"/>
                  <a:pt x="1127176" y="923675"/>
                </a:cubicBezTo>
                <a:cubicBezTo>
                  <a:pt x="754217" y="924547"/>
                  <a:pt x="285269" y="740170"/>
                  <a:pt x="0" y="397509"/>
                </a:cubicBezTo>
                <a:cubicBezTo>
                  <a:pt x="159159" y="265007"/>
                  <a:pt x="272138" y="132502"/>
                  <a:pt x="431297" y="0"/>
                </a:cubicBezTo>
                <a:cubicBezTo>
                  <a:pt x="597587" y="199744"/>
                  <a:pt x="890052" y="302191"/>
                  <a:pt x="1122975" y="302402"/>
                </a:cubicBezTo>
                <a:cubicBezTo>
                  <a:pt x="1355898" y="302613"/>
                  <a:pt x="1665262" y="203238"/>
                  <a:pt x="1828835" y="1264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240000" rIns="0" bIns="0" rtlCol="0" anchor="ctr"/>
          <a:lstStyle/>
          <a:p>
            <a:pPr algn="ctr" defTabSz="1219170">
              <a:defRPr/>
            </a:pPr>
            <a:r>
              <a:rPr lang="zh-CN" altLang="en-US" sz="32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/>
              </a:rPr>
              <a:t>标题</a:t>
            </a:r>
          </a:p>
        </p:txBody>
      </p:sp>
      <p:sp>
        <p:nvSpPr>
          <p:cNvPr id="28" name="矩形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54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2" grpId="0"/>
      <p:bldP spid="16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6054593" y="1827726"/>
            <a:ext cx="4687559" cy="3572439"/>
            <a:chOff x="5902192" y="1556792"/>
            <a:chExt cx="4687558" cy="3572438"/>
          </a:xfrm>
        </p:grpSpPr>
        <p:sp>
          <p:nvSpPr>
            <p:cNvPr id="38" name="Isosceles Triangle 41"/>
            <p:cNvSpPr/>
            <p:nvPr/>
          </p:nvSpPr>
          <p:spPr bwMode="auto">
            <a:xfrm flipV="1">
              <a:off x="7378895" y="3970719"/>
              <a:ext cx="1758739" cy="1158511"/>
            </a:xfrm>
            <a:prstGeom prst="triangl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39" name="Freeform: Shape 42"/>
            <p:cNvSpPr/>
            <p:nvPr/>
          </p:nvSpPr>
          <p:spPr bwMode="auto">
            <a:xfrm>
              <a:off x="7391913" y="3821746"/>
              <a:ext cx="1760185" cy="148972"/>
            </a:xfrm>
            <a:custGeom>
              <a:avLst/>
              <a:gdLst>
                <a:gd name="connsiteX0" fmla="*/ 0 w 1640851"/>
                <a:gd name="connsiteY0" fmla="*/ 0 h 149806"/>
                <a:gd name="connsiteX1" fmla="*/ 1640851 w 1640851"/>
                <a:gd name="connsiteY1" fmla="*/ 0 h 149806"/>
                <a:gd name="connsiteX2" fmla="*/ 1640851 w 1640851"/>
                <a:gd name="connsiteY2" fmla="*/ 149806 h 149806"/>
                <a:gd name="connsiteX3" fmla="*/ 0 w 1640851"/>
                <a:gd name="connsiteY3" fmla="*/ 149806 h 149806"/>
                <a:gd name="connsiteX4" fmla="*/ 0 w 1640851"/>
                <a:gd name="connsiteY4" fmla="*/ 0 h 149806"/>
                <a:gd name="connsiteX0-1" fmla="*/ 144379 w 1640851"/>
                <a:gd name="connsiteY0-2" fmla="*/ 12032 h 149806"/>
                <a:gd name="connsiteX1-3" fmla="*/ 1640851 w 1640851"/>
                <a:gd name="connsiteY1-4" fmla="*/ 0 h 149806"/>
                <a:gd name="connsiteX2-5" fmla="*/ 1640851 w 1640851"/>
                <a:gd name="connsiteY2-6" fmla="*/ 149806 h 149806"/>
                <a:gd name="connsiteX3-7" fmla="*/ 0 w 1640851"/>
                <a:gd name="connsiteY3-8" fmla="*/ 149806 h 149806"/>
                <a:gd name="connsiteX4-9" fmla="*/ 144379 w 1640851"/>
                <a:gd name="connsiteY4-10" fmla="*/ 12032 h 149806"/>
                <a:gd name="connsiteX0-11" fmla="*/ 144379 w 1640851"/>
                <a:gd name="connsiteY0-12" fmla="*/ 24064 h 161838"/>
                <a:gd name="connsiteX1-13" fmla="*/ 1508504 w 1640851"/>
                <a:gd name="connsiteY1-14" fmla="*/ 0 h 161838"/>
                <a:gd name="connsiteX2-15" fmla="*/ 1640851 w 1640851"/>
                <a:gd name="connsiteY2-16" fmla="*/ 161838 h 161838"/>
                <a:gd name="connsiteX3-17" fmla="*/ 0 w 1640851"/>
                <a:gd name="connsiteY3-18" fmla="*/ 161838 h 161838"/>
                <a:gd name="connsiteX4-19" fmla="*/ 144379 w 1640851"/>
                <a:gd name="connsiteY4-20" fmla="*/ 24064 h 161838"/>
                <a:gd name="connsiteX0-21" fmla="*/ 144379 w 1640851"/>
                <a:gd name="connsiteY0-22" fmla="*/ 0 h 137774"/>
                <a:gd name="connsiteX1-23" fmla="*/ 1544599 w 1640851"/>
                <a:gd name="connsiteY1-24" fmla="*/ 0 h 137774"/>
                <a:gd name="connsiteX2-25" fmla="*/ 1640851 w 1640851"/>
                <a:gd name="connsiteY2-26" fmla="*/ 137774 h 137774"/>
                <a:gd name="connsiteX3-27" fmla="*/ 0 w 1640851"/>
                <a:gd name="connsiteY3-28" fmla="*/ 137774 h 137774"/>
                <a:gd name="connsiteX4-29" fmla="*/ 144379 w 1640851"/>
                <a:gd name="connsiteY4-30" fmla="*/ 0 h 1377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40851" h="137774">
                  <a:moveTo>
                    <a:pt x="144379" y="0"/>
                  </a:moveTo>
                  <a:lnTo>
                    <a:pt x="1544599" y="0"/>
                  </a:lnTo>
                  <a:lnTo>
                    <a:pt x="1640851" y="137774"/>
                  </a:lnTo>
                  <a:lnTo>
                    <a:pt x="0" y="137774"/>
                  </a:lnTo>
                  <a:lnTo>
                    <a:pt x="14437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40" name="Freeform: Shape 43"/>
            <p:cNvSpPr/>
            <p:nvPr/>
          </p:nvSpPr>
          <p:spPr bwMode="auto">
            <a:xfrm>
              <a:off x="6608001" y="2862829"/>
              <a:ext cx="3284617" cy="1006646"/>
            </a:xfrm>
            <a:custGeom>
              <a:avLst/>
              <a:gdLst/>
              <a:ahLst/>
              <a:cxnLst/>
              <a:rect l="l" t="t" r="r" b="b"/>
              <a:pathLst>
                <a:path w="3061735" h="937284">
                  <a:moveTo>
                    <a:pt x="0" y="0"/>
                  </a:moveTo>
                  <a:lnTo>
                    <a:pt x="3061735" y="0"/>
                  </a:lnTo>
                  <a:lnTo>
                    <a:pt x="2493758" y="937284"/>
                  </a:lnTo>
                  <a:lnTo>
                    <a:pt x="567977" y="937284"/>
                  </a:ln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41" name="Freeform: Shape 44"/>
            <p:cNvSpPr/>
            <p:nvPr/>
          </p:nvSpPr>
          <p:spPr bwMode="auto">
            <a:xfrm>
              <a:off x="5902192" y="1704318"/>
              <a:ext cx="4687558" cy="1005201"/>
            </a:xfrm>
            <a:custGeom>
              <a:avLst/>
              <a:gdLst/>
              <a:ahLst/>
              <a:cxnLst/>
              <a:rect l="l" t="t" r="r" b="b"/>
              <a:pathLst>
                <a:path w="4370803" h="937284">
                  <a:moveTo>
                    <a:pt x="0" y="0"/>
                  </a:moveTo>
                  <a:lnTo>
                    <a:pt x="4370803" y="0"/>
                  </a:lnTo>
                  <a:lnTo>
                    <a:pt x="3802825" y="937284"/>
                  </a:lnTo>
                  <a:lnTo>
                    <a:pt x="567978" y="937284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42" name="Freeform: Shape 45"/>
            <p:cNvSpPr/>
            <p:nvPr/>
          </p:nvSpPr>
          <p:spPr bwMode="auto">
            <a:xfrm>
              <a:off x="6610894" y="2715304"/>
              <a:ext cx="3284617" cy="147526"/>
            </a:xfrm>
            <a:custGeom>
              <a:avLst/>
              <a:gdLst>
                <a:gd name="connsiteX0" fmla="*/ 0 w 1640851"/>
                <a:gd name="connsiteY0" fmla="*/ 0 h 149806"/>
                <a:gd name="connsiteX1" fmla="*/ 1640851 w 1640851"/>
                <a:gd name="connsiteY1" fmla="*/ 0 h 149806"/>
                <a:gd name="connsiteX2" fmla="*/ 1640851 w 1640851"/>
                <a:gd name="connsiteY2" fmla="*/ 149806 h 149806"/>
                <a:gd name="connsiteX3" fmla="*/ 0 w 1640851"/>
                <a:gd name="connsiteY3" fmla="*/ 149806 h 149806"/>
                <a:gd name="connsiteX4" fmla="*/ 0 w 1640851"/>
                <a:gd name="connsiteY4" fmla="*/ 0 h 149806"/>
                <a:gd name="connsiteX0-1" fmla="*/ 144379 w 1640851"/>
                <a:gd name="connsiteY0-2" fmla="*/ 12032 h 149806"/>
                <a:gd name="connsiteX1-3" fmla="*/ 1640851 w 1640851"/>
                <a:gd name="connsiteY1-4" fmla="*/ 0 h 149806"/>
                <a:gd name="connsiteX2-5" fmla="*/ 1640851 w 1640851"/>
                <a:gd name="connsiteY2-6" fmla="*/ 149806 h 149806"/>
                <a:gd name="connsiteX3-7" fmla="*/ 0 w 1640851"/>
                <a:gd name="connsiteY3-8" fmla="*/ 149806 h 149806"/>
                <a:gd name="connsiteX4-9" fmla="*/ 144379 w 1640851"/>
                <a:gd name="connsiteY4-10" fmla="*/ 12032 h 149806"/>
                <a:gd name="connsiteX0-11" fmla="*/ 144379 w 1640851"/>
                <a:gd name="connsiteY0-12" fmla="*/ 24064 h 161838"/>
                <a:gd name="connsiteX1-13" fmla="*/ 1508504 w 1640851"/>
                <a:gd name="connsiteY1-14" fmla="*/ 0 h 161838"/>
                <a:gd name="connsiteX2-15" fmla="*/ 1640851 w 1640851"/>
                <a:gd name="connsiteY2-16" fmla="*/ 161838 h 161838"/>
                <a:gd name="connsiteX3-17" fmla="*/ 0 w 1640851"/>
                <a:gd name="connsiteY3-18" fmla="*/ 161838 h 161838"/>
                <a:gd name="connsiteX4-19" fmla="*/ 144379 w 1640851"/>
                <a:gd name="connsiteY4-20" fmla="*/ 24064 h 161838"/>
                <a:gd name="connsiteX0-21" fmla="*/ 144379 w 1640851"/>
                <a:gd name="connsiteY0-22" fmla="*/ 0 h 137774"/>
                <a:gd name="connsiteX1-23" fmla="*/ 1544599 w 1640851"/>
                <a:gd name="connsiteY1-24" fmla="*/ 0 h 137774"/>
                <a:gd name="connsiteX2-25" fmla="*/ 1640851 w 1640851"/>
                <a:gd name="connsiteY2-26" fmla="*/ 137774 h 137774"/>
                <a:gd name="connsiteX3-27" fmla="*/ 0 w 1640851"/>
                <a:gd name="connsiteY3-28" fmla="*/ 137774 h 137774"/>
                <a:gd name="connsiteX4-29" fmla="*/ 144379 w 1640851"/>
                <a:gd name="connsiteY4-30" fmla="*/ 0 h 1377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40851" h="137774">
                  <a:moveTo>
                    <a:pt x="144379" y="0"/>
                  </a:moveTo>
                  <a:lnTo>
                    <a:pt x="1544599" y="0"/>
                  </a:lnTo>
                  <a:lnTo>
                    <a:pt x="1640851" y="137774"/>
                  </a:lnTo>
                  <a:lnTo>
                    <a:pt x="0" y="137774"/>
                  </a:lnTo>
                  <a:lnTo>
                    <a:pt x="144379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43" name="Freeform: Shape 46"/>
            <p:cNvSpPr/>
            <p:nvPr/>
          </p:nvSpPr>
          <p:spPr bwMode="auto">
            <a:xfrm>
              <a:off x="5902192" y="1556792"/>
              <a:ext cx="4687558" cy="147526"/>
            </a:xfrm>
            <a:custGeom>
              <a:avLst/>
              <a:gdLst>
                <a:gd name="connsiteX0" fmla="*/ 0 w 1640851"/>
                <a:gd name="connsiteY0" fmla="*/ 0 h 149806"/>
                <a:gd name="connsiteX1" fmla="*/ 1640851 w 1640851"/>
                <a:gd name="connsiteY1" fmla="*/ 0 h 149806"/>
                <a:gd name="connsiteX2" fmla="*/ 1640851 w 1640851"/>
                <a:gd name="connsiteY2" fmla="*/ 149806 h 149806"/>
                <a:gd name="connsiteX3" fmla="*/ 0 w 1640851"/>
                <a:gd name="connsiteY3" fmla="*/ 149806 h 149806"/>
                <a:gd name="connsiteX4" fmla="*/ 0 w 1640851"/>
                <a:gd name="connsiteY4" fmla="*/ 0 h 149806"/>
                <a:gd name="connsiteX0-1" fmla="*/ 144379 w 1640851"/>
                <a:gd name="connsiteY0-2" fmla="*/ 12032 h 149806"/>
                <a:gd name="connsiteX1-3" fmla="*/ 1640851 w 1640851"/>
                <a:gd name="connsiteY1-4" fmla="*/ 0 h 149806"/>
                <a:gd name="connsiteX2-5" fmla="*/ 1640851 w 1640851"/>
                <a:gd name="connsiteY2-6" fmla="*/ 149806 h 149806"/>
                <a:gd name="connsiteX3-7" fmla="*/ 0 w 1640851"/>
                <a:gd name="connsiteY3-8" fmla="*/ 149806 h 149806"/>
                <a:gd name="connsiteX4-9" fmla="*/ 144379 w 1640851"/>
                <a:gd name="connsiteY4-10" fmla="*/ 12032 h 149806"/>
                <a:gd name="connsiteX0-11" fmla="*/ 144379 w 1640851"/>
                <a:gd name="connsiteY0-12" fmla="*/ 24064 h 161838"/>
                <a:gd name="connsiteX1-13" fmla="*/ 1508504 w 1640851"/>
                <a:gd name="connsiteY1-14" fmla="*/ 0 h 161838"/>
                <a:gd name="connsiteX2-15" fmla="*/ 1640851 w 1640851"/>
                <a:gd name="connsiteY2-16" fmla="*/ 161838 h 161838"/>
                <a:gd name="connsiteX3-17" fmla="*/ 0 w 1640851"/>
                <a:gd name="connsiteY3-18" fmla="*/ 161838 h 161838"/>
                <a:gd name="connsiteX4-19" fmla="*/ 144379 w 1640851"/>
                <a:gd name="connsiteY4-20" fmla="*/ 24064 h 161838"/>
                <a:gd name="connsiteX0-21" fmla="*/ 144379 w 1640851"/>
                <a:gd name="connsiteY0-22" fmla="*/ 0 h 137774"/>
                <a:gd name="connsiteX1-23" fmla="*/ 1544599 w 1640851"/>
                <a:gd name="connsiteY1-24" fmla="*/ 0 h 137774"/>
                <a:gd name="connsiteX2-25" fmla="*/ 1640851 w 1640851"/>
                <a:gd name="connsiteY2-26" fmla="*/ 137774 h 137774"/>
                <a:gd name="connsiteX3-27" fmla="*/ 0 w 1640851"/>
                <a:gd name="connsiteY3-28" fmla="*/ 137774 h 137774"/>
                <a:gd name="connsiteX4-29" fmla="*/ 144379 w 1640851"/>
                <a:gd name="connsiteY4-30" fmla="*/ 0 h 1377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640851" h="137774">
                  <a:moveTo>
                    <a:pt x="144379" y="0"/>
                  </a:moveTo>
                  <a:lnTo>
                    <a:pt x="1544599" y="0"/>
                  </a:lnTo>
                  <a:lnTo>
                    <a:pt x="1640851" y="137774"/>
                  </a:lnTo>
                  <a:lnTo>
                    <a:pt x="0" y="137774"/>
                  </a:lnTo>
                  <a:lnTo>
                    <a:pt x="14437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/>
              <a:endParaRPr sz="240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endParaRPr>
            </a:p>
          </p:txBody>
        </p:sp>
        <p:sp>
          <p:nvSpPr>
            <p:cNvPr id="44" name="Rectangle 47"/>
            <p:cNvSpPr/>
            <p:nvPr/>
          </p:nvSpPr>
          <p:spPr bwMode="auto">
            <a:xfrm>
              <a:off x="6595869" y="1768887"/>
              <a:ext cx="3374589" cy="868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algn="ctr" defTabSz="866349">
                <a:lnSpc>
                  <a:spcPct val="120000"/>
                </a:lnSpc>
                <a:defRPr/>
              </a:pPr>
              <a:r>
                <a:rPr lang="zh-CN" altLang="en-US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8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48"/>
            <p:cNvSpPr/>
            <p:nvPr/>
          </p:nvSpPr>
          <p:spPr bwMode="auto">
            <a:xfrm>
              <a:off x="7265968" y="3033875"/>
              <a:ext cx="2034388" cy="686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normAutofit fontScale="77500" lnSpcReduction="20000"/>
            </a:bodyPr>
            <a:lstStyle/>
            <a:p>
              <a:pPr algn="ctr" defTabSz="866349">
                <a:lnSpc>
                  <a:spcPct val="120000"/>
                </a:lnSpc>
                <a:defRPr/>
              </a:pPr>
              <a:r>
                <a:rPr lang="zh-CN" altLang="en-US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8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49"/>
            <p:cNvSpPr txBox="1"/>
            <p:nvPr/>
          </p:nvSpPr>
          <p:spPr bwMode="auto">
            <a:xfrm>
              <a:off x="7919402" y="4142437"/>
              <a:ext cx="61555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normAutofit fontScale="92500" lnSpcReduction="20000"/>
            </a:bodyPr>
            <a:lstStyle/>
            <a:p>
              <a:pPr algn="ctr" eaLnBrk="1" hangingPunct="1"/>
              <a:r>
                <a:rPr lang="zh-CN" altLang="en-US" sz="320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标题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72067" y="1995377"/>
            <a:ext cx="6756133" cy="3224111"/>
            <a:chOff x="539750" y="1293332"/>
            <a:chExt cx="5067100" cy="2418083"/>
          </a:xfrm>
        </p:grpSpPr>
        <p:cxnSp>
          <p:nvCxnSpPr>
            <p:cNvPr id="35" name="Straight Connector 5"/>
            <p:cNvCxnSpPr/>
            <p:nvPr/>
          </p:nvCxnSpPr>
          <p:spPr>
            <a:xfrm>
              <a:off x="3847388" y="1687190"/>
              <a:ext cx="680137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6"/>
            <p:cNvCxnSpPr/>
            <p:nvPr/>
          </p:nvCxnSpPr>
          <p:spPr>
            <a:xfrm>
              <a:off x="3847388" y="2544140"/>
              <a:ext cx="1237697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7"/>
            <p:cNvCxnSpPr/>
            <p:nvPr/>
          </p:nvCxnSpPr>
          <p:spPr>
            <a:xfrm>
              <a:off x="3807252" y="3351194"/>
              <a:ext cx="1799598" cy="0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29"/>
            <p:cNvSpPr/>
            <p:nvPr/>
          </p:nvSpPr>
          <p:spPr bwMode="auto">
            <a:xfrm>
              <a:off x="3227996" y="2285971"/>
              <a:ext cx="516341" cy="5163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48" name="Group 30"/>
            <p:cNvGrpSpPr/>
            <p:nvPr/>
          </p:nvGrpSpPr>
          <p:grpSpPr bwMode="auto">
            <a:xfrm>
              <a:off x="3352313" y="2414283"/>
              <a:ext cx="262204" cy="262653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49" name="Freeform: Shape 31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50" name="Freeform: Shape 32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51" name="Freeform: Shape 33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52" name="Freeform: Shape 34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53" name="Freeform: Shape 35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55" name="Freeform: Shape 36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56" name="Freeform: Shape 37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57" name="Freeform: Shape 38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58" name="Freeform: Shape 39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59" name="Oval 25"/>
            <p:cNvSpPr/>
            <p:nvPr/>
          </p:nvSpPr>
          <p:spPr bwMode="auto">
            <a:xfrm>
              <a:off x="3227996" y="3093023"/>
              <a:ext cx="516341" cy="5163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60" name="Group 26"/>
            <p:cNvGrpSpPr/>
            <p:nvPr/>
          </p:nvGrpSpPr>
          <p:grpSpPr bwMode="auto">
            <a:xfrm>
              <a:off x="3402034" y="3219867"/>
              <a:ext cx="180182" cy="262653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61" name="Freeform: Shape 27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62" name="Freeform: Shape 28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sp>
          <p:nvSpPr>
            <p:cNvPr id="63" name="Oval 20"/>
            <p:cNvSpPr/>
            <p:nvPr/>
          </p:nvSpPr>
          <p:spPr bwMode="auto">
            <a:xfrm>
              <a:off x="3227996" y="1429019"/>
              <a:ext cx="516341" cy="5163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latin typeface="Arial"/>
                <a:ea typeface="微软雅黑"/>
                <a:cs typeface="+mn-ea"/>
                <a:sym typeface="Arial"/>
              </a:endParaRPr>
            </a:p>
          </p:txBody>
        </p:sp>
        <p:grpSp>
          <p:nvGrpSpPr>
            <p:cNvPr id="64" name="Group 21"/>
            <p:cNvGrpSpPr/>
            <p:nvPr/>
          </p:nvGrpSpPr>
          <p:grpSpPr bwMode="auto">
            <a:xfrm>
              <a:off x="3355064" y="1556087"/>
              <a:ext cx="262204" cy="262204"/>
              <a:chOff x="4439444" y="1652588"/>
              <a:chExt cx="464344" cy="464344"/>
            </a:xfrm>
            <a:solidFill>
              <a:schemeClr val="bg1"/>
            </a:solidFill>
          </p:grpSpPr>
          <p:sp>
            <p:nvSpPr>
              <p:cNvPr id="65" name="Freeform: Shape 22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66" name="Freeform: Shape 23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  <p:sp>
            <p:nvSpPr>
              <p:cNvPr id="67" name="Freeform: Shape 24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2400">
                  <a:latin typeface="Arial"/>
                  <a:ea typeface="微软雅黑"/>
                  <a:cs typeface="+mn-ea"/>
                  <a:sym typeface="Arial"/>
                </a:endParaRPr>
              </a:p>
            </p:txBody>
          </p:sp>
        </p:grpSp>
        <p:grpSp>
          <p:nvGrpSpPr>
            <p:cNvPr id="68" name="Group 56"/>
            <p:cNvGrpSpPr/>
            <p:nvPr/>
          </p:nvGrpSpPr>
          <p:grpSpPr>
            <a:xfrm>
              <a:off x="539750" y="1293332"/>
              <a:ext cx="2688248" cy="682835"/>
              <a:chOff x="729708" y="1607283"/>
              <a:chExt cx="3411185" cy="910447"/>
            </a:xfrm>
          </p:grpSpPr>
          <p:sp>
            <p:nvSpPr>
              <p:cNvPr id="69" name="TextBox 57"/>
              <p:cNvSpPr txBox="1"/>
              <p:nvPr/>
            </p:nvSpPr>
            <p:spPr bwMode="auto">
              <a:xfrm>
                <a:off x="2830874" y="1607283"/>
                <a:ext cx="131001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192000" bIns="0">
                <a:normAutofit fontScale="92500" lnSpcReduction="20000"/>
              </a:bodyPr>
              <a:lstStyle/>
              <a:p>
                <a:pPr algn="r" eaLnBrk="1" hangingPunct="1"/>
                <a:r>
                  <a:rPr lang="zh-CN" altLang="en-US" sz="2133" b="1" dirty="0">
                    <a:solidFill>
                      <a:schemeClr val="accent1"/>
                    </a:solidFill>
                    <a:latin typeface="Arial"/>
                    <a:ea typeface="微软雅黑"/>
                    <a:cs typeface="+mn-ea"/>
                    <a:sym typeface="Arial"/>
                  </a:rPr>
                  <a:t>输入标题</a:t>
                </a:r>
              </a:p>
            </p:txBody>
          </p:sp>
          <p:sp>
            <p:nvSpPr>
              <p:cNvPr id="70" name="Rectangle 58"/>
              <p:cNvSpPr/>
              <p:nvPr/>
            </p:nvSpPr>
            <p:spPr bwMode="auto">
              <a:xfrm>
                <a:off x="729708" y="1853504"/>
                <a:ext cx="3411184" cy="664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192000" bIns="0" anchor="t" anchorCtr="0">
                <a:normAutofit/>
              </a:bodyPr>
              <a:lstStyle/>
              <a:p>
                <a:pPr algn="r" defTabSz="866349">
                  <a:lnSpc>
                    <a:spcPct val="120000"/>
                  </a:lnSpc>
                  <a:defRPr/>
                </a:pPr>
                <a:r>
                  <a:rPr lang="zh-CN" alt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zh-CN" altLang="en-US" sz="1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Group 65"/>
            <p:cNvGrpSpPr/>
            <p:nvPr/>
          </p:nvGrpSpPr>
          <p:grpSpPr>
            <a:xfrm>
              <a:off x="539750" y="2160956"/>
              <a:ext cx="2688248" cy="682835"/>
              <a:chOff x="729708" y="1607283"/>
              <a:chExt cx="3411185" cy="910447"/>
            </a:xfrm>
          </p:grpSpPr>
          <p:sp>
            <p:nvSpPr>
              <p:cNvPr id="72" name="TextBox 66"/>
              <p:cNvSpPr txBox="1"/>
              <p:nvPr/>
            </p:nvSpPr>
            <p:spPr bwMode="auto">
              <a:xfrm>
                <a:off x="2830874" y="1607283"/>
                <a:ext cx="131001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192000" bIns="0">
                <a:normAutofit fontScale="92500" lnSpcReduction="20000"/>
              </a:bodyPr>
              <a:lstStyle/>
              <a:p>
                <a:pPr algn="r" eaLnBrk="1" hangingPunct="1"/>
                <a:r>
                  <a:rPr lang="zh-CN" altLang="en-US" sz="2133" b="1" dirty="0">
                    <a:solidFill>
                      <a:schemeClr val="accent2">
                        <a:lumMod val="100000"/>
                      </a:schemeClr>
                    </a:solidFill>
                    <a:latin typeface="Arial"/>
                    <a:ea typeface="微软雅黑"/>
                    <a:cs typeface="+mn-ea"/>
                    <a:sym typeface="Arial"/>
                  </a:rPr>
                  <a:t>输入标题</a:t>
                </a:r>
              </a:p>
            </p:txBody>
          </p:sp>
          <p:sp>
            <p:nvSpPr>
              <p:cNvPr id="73" name="Rectangle 67"/>
              <p:cNvSpPr/>
              <p:nvPr/>
            </p:nvSpPr>
            <p:spPr bwMode="auto">
              <a:xfrm>
                <a:off x="729708" y="1853504"/>
                <a:ext cx="3411184" cy="664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192000" bIns="0">
                <a:normAutofit/>
              </a:bodyPr>
              <a:lstStyle/>
              <a:p>
                <a:pPr algn="r" defTabSz="866349">
                  <a:lnSpc>
                    <a:spcPct val="120000"/>
                  </a:lnSpc>
                  <a:defRPr/>
                </a:pPr>
                <a:r>
                  <a:rPr lang="zh-CN" alt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zh-CN" altLang="en-US" sz="1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4" name="Group 68"/>
            <p:cNvGrpSpPr/>
            <p:nvPr/>
          </p:nvGrpSpPr>
          <p:grpSpPr>
            <a:xfrm>
              <a:off x="539750" y="3028580"/>
              <a:ext cx="2688248" cy="682835"/>
              <a:chOff x="729708" y="1607283"/>
              <a:chExt cx="3411185" cy="910447"/>
            </a:xfrm>
          </p:grpSpPr>
          <p:sp>
            <p:nvSpPr>
              <p:cNvPr id="75" name="TextBox 69"/>
              <p:cNvSpPr txBox="1"/>
              <p:nvPr/>
            </p:nvSpPr>
            <p:spPr bwMode="auto">
              <a:xfrm>
                <a:off x="2830874" y="1607283"/>
                <a:ext cx="131001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192000" bIns="0">
                <a:normAutofit fontScale="92500" lnSpcReduction="20000"/>
              </a:bodyPr>
              <a:lstStyle/>
              <a:p>
                <a:pPr algn="r" eaLnBrk="1" hangingPunct="1"/>
                <a:r>
                  <a:rPr lang="zh-CN" altLang="en-US" sz="2133" b="1" dirty="0">
                    <a:solidFill>
                      <a:schemeClr val="accent4">
                        <a:lumMod val="100000"/>
                      </a:schemeClr>
                    </a:solidFill>
                    <a:latin typeface="Arial"/>
                    <a:ea typeface="微软雅黑"/>
                    <a:cs typeface="+mn-ea"/>
                    <a:sym typeface="Arial"/>
                  </a:rPr>
                  <a:t>输入标题</a:t>
                </a:r>
              </a:p>
            </p:txBody>
          </p:sp>
          <p:sp>
            <p:nvSpPr>
              <p:cNvPr id="76" name="Rectangle 70"/>
              <p:cNvSpPr/>
              <p:nvPr/>
            </p:nvSpPr>
            <p:spPr bwMode="auto">
              <a:xfrm>
                <a:off x="729708" y="1853504"/>
                <a:ext cx="3411184" cy="664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192000" bIns="0">
                <a:normAutofit/>
              </a:bodyPr>
              <a:lstStyle/>
              <a:p>
                <a:pPr algn="r" defTabSz="866349">
                  <a:lnSpc>
                    <a:spcPct val="120000"/>
                  </a:lnSpc>
                  <a:defRPr/>
                </a:pPr>
                <a:r>
                  <a:rPr lang="zh-CN" alt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zh-CN" altLang="en-US" sz="14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019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5FB53E-F551-4275-9156-9FBFAD66F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22806" b="6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5406E1E-4741-4E70-B063-624F94AA1D75}"/>
              </a:ext>
            </a:extLst>
          </p:cNvPr>
          <p:cNvSpPr/>
          <p:nvPr/>
        </p:nvSpPr>
        <p:spPr>
          <a:xfrm>
            <a:off x="6976479" y="2204200"/>
            <a:ext cx="427064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成功项目展示</a:t>
            </a:r>
            <a:endParaRPr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2F86B8-1951-4023-966A-710FDA65F768}"/>
              </a:ext>
            </a:extLst>
          </p:cNvPr>
          <p:cNvSpPr txBox="1"/>
          <p:nvPr/>
        </p:nvSpPr>
        <p:spPr>
          <a:xfrm>
            <a:off x="6976479" y="2832868"/>
            <a:ext cx="3772392" cy="408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33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C7559A3-28E4-45EB-82CA-B4AF8222BE3C}"/>
              </a:ext>
            </a:extLst>
          </p:cNvPr>
          <p:cNvSpPr/>
          <p:nvPr/>
        </p:nvSpPr>
        <p:spPr>
          <a:xfrm>
            <a:off x="5288684" y="2084320"/>
            <a:ext cx="1316172" cy="134468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03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71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B471EC5D-9C3F-4B64-84A6-03686B4DCA1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828564" y="1161563"/>
            <a:ext cx="4534874" cy="4534874"/>
            <a:chOff x="3176127" y="604865"/>
            <a:chExt cx="5648273" cy="5648273"/>
          </a:xfrm>
        </p:grpSpPr>
        <p:sp>
          <p:nvSpPr>
            <p:cNvPr id="25" name="箭头: 下 24">
              <a:extLst>
                <a:ext uri="{FF2B5EF4-FFF2-40B4-BE49-F238E27FC236}">
                  <a16:creationId xmlns:a16="http://schemas.microsoft.com/office/drawing/2014/main" id="{693DCCA9-1E1B-4B79-AE0C-F1CEF1146944}"/>
                </a:ext>
              </a:extLst>
            </p:cNvPr>
            <p:cNvSpPr/>
            <p:nvPr/>
          </p:nvSpPr>
          <p:spPr>
            <a:xfrm rot="8100000">
              <a:off x="6199575" y="3048185"/>
              <a:ext cx="2044698" cy="3204953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箭头: 下 25">
              <a:extLst>
                <a:ext uri="{FF2B5EF4-FFF2-40B4-BE49-F238E27FC236}">
                  <a16:creationId xmlns:a16="http://schemas.microsoft.com/office/drawing/2014/main" id="{5488D77F-913F-445F-A8D4-25BBEE9AD8F1}"/>
                </a:ext>
              </a:extLst>
            </p:cNvPr>
            <p:cNvSpPr/>
            <p:nvPr/>
          </p:nvSpPr>
          <p:spPr>
            <a:xfrm rot="18900000" flipH="1">
              <a:off x="3756254" y="604865"/>
              <a:ext cx="2044698" cy="3204953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箭头: 下 26">
              <a:extLst>
                <a:ext uri="{FF2B5EF4-FFF2-40B4-BE49-F238E27FC236}">
                  <a16:creationId xmlns:a16="http://schemas.microsoft.com/office/drawing/2014/main" id="{176DA2C1-5C4B-4BC8-945A-8FA7640268BD}"/>
                </a:ext>
              </a:extLst>
            </p:cNvPr>
            <p:cNvSpPr/>
            <p:nvPr/>
          </p:nvSpPr>
          <p:spPr>
            <a:xfrm rot="13500000">
              <a:off x="3756255" y="3048186"/>
              <a:ext cx="2044698" cy="3204953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箭头: 下 27">
              <a:extLst>
                <a:ext uri="{FF2B5EF4-FFF2-40B4-BE49-F238E27FC236}">
                  <a16:creationId xmlns:a16="http://schemas.microsoft.com/office/drawing/2014/main" id="{A0A56377-ED9D-4AE5-A7A0-D9AF6971242A}"/>
                </a:ext>
              </a:extLst>
            </p:cNvPr>
            <p:cNvSpPr/>
            <p:nvPr/>
          </p:nvSpPr>
          <p:spPr>
            <a:xfrm rot="2700000" flipH="1">
              <a:off x="6199575" y="604865"/>
              <a:ext cx="2044698" cy="3204953"/>
            </a:xfrm>
            <a:prstGeom prst="downArrow">
              <a:avLst>
                <a:gd name="adj1" fmla="val 62800"/>
                <a:gd name="adj2" fmla="val 5000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PA_库_组合 4">
            <a:extLst>
              <a:ext uri="{FF2B5EF4-FFF2-40B4-BE49-F238E27FC236}">
                <a16:creationId xmlns:a16="http://schemas.microsoft.com/office/drawing/2014/main" id="{64B3DC2D-F4F5-4DAE-B49A-A2EDA6777FE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11014" y="1897307"/>
            <a:ext cx="2457329" cy="897321"/>
            <a:chOff x="1518803" y="3430058"/>
            <a:chExt cx="2457329" cy="897321"/>
          </a:xfrm>
        </p:grpSpPr>
        <p:sp>
          <p:nvSpPr>
            <p:cNvPr id="23" name="文本框 8">
              <a:extLst>
                <a:ext uri="{FF2B5EF4-FFF2-40B4-BE49-F238E27FC236}">
                  <a16:creationId xmlns:a16="http://schemas.microsoft.com/office/drawing/2014/main" id="{C78729F0-E766-4A00-AAF7-67C8E0A9F0FF}"/>
                </a:ext>
              </a:extLst>
            </p:cNvPr>
            <p:cNvSpPr txBox="1"/>
            <p:nvPr/>
          </p:nvSpPr>
          <p:spPr>
            <a:xfrm>
              <a:off x="1518803" y="3737823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50" dirty="0"/>
                <a:t>请替换文字内容复制你的内容到此</a:t>
              </a:r>
              <a:br>
                <a:rPr lang="zh-CN" altLang="en-US" sz="1050" dirty="0"/>
              </a:br>
              <a:r>
                <a:rPr lang="zh-CN" altLang="en-US" sz="1050" dirty="0"/>
                <a:t>（请选择只保留文本）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8F3A97-974E-4E88-8D80-04123B3032F5}"/>
                </a:ext>
              </a:extLst>
            </p:cNvPr>
            <p:cNvSpPr/>
            <p:nvPr/>
          </p:nvSpPr>
          <p:spPr>
            <a:xfrm>
              <a:off x="1518803" y="3430058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10000"/>
            </a:bodyPr>
            <a:lstStyle/>
            <a:p>
              <a:pPr lvl="0" algn="r" defTabSz="914378">
                <a:defRPr/>
              </a:pPr>
              <a:r>
                <a:rPr lang="zh-CN" altLang="en-US" b="1" dirty="0">
                  <a:solidFill>
                    <a:schemeClr val="accent1"/>
                  </a:solidFill>
                </a:rPr>
                <a:t>输入标题文本</a:t>
              </a:r>
            </a:p>
          </p:txBody>
        </p:sp>
      </p:grpSp>
      <p:grpSp>
        <p:nvGrpSpPr>
          <p:cNvPr id="6" name="PA_库_组合 5">
            <a:extLst>
              <a:ext uri="{FF2B5EF4-FFF2-40B4-BE49-F238E27FC236}">
                <a16:creationId xmlns:a16="http://schemas.microsoft.com/office/drawing/2014/main" id="{21D5455D-A2DC-4855-82F2-8B8E7D7B42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910130" y="1897307"/>
            <a:ext cx="2457329" cy="897321"/>
            <a:chOff x="8268607" y="3017352"/>
            <a:chExt cx="2457329" cy="897321"/>
          </a:xfrm>
        </p:grpSpPr>
        <p:sp>
          <p:nvSpPr>
            <p:cNvPr id="21" name="文本框 11">
              <a:extLst>
                <a:ext uri="{FF2B5EF4-FFF2-40B4-BE49-F238E27FC236}">
                  <a16:creationId xmlns:a16="http://schemas.microsoft.com/office/drawing/2014/main" id="{A85DED38-94BE-4662-9DBF-DB6779906224}"/>
                </a:ext>
              </a:extLst>
            </p:cNvPr>
            <p:cNvSpPr txBox="1"/>
            <p:nvPr/>
          </p:nvSpPr>
          <p:spPr>
            <a:xfrm>
              <a:off x="8268607" y="3325117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50" dirty="0"/>
                <a:t>请替换文字内容复制你的内容到此</a:t>
              </a:r>
              <a:br>
                <a:rPr lang="zh-CN" altLang="en-US" sz="1050" dirty="0"/>
              </a:br>
              <a:r>
                <a:rPr lang="zh-CN" altLang="en-US" sz="1050" dirty="0"/>
                <a:t>（请选择只保留文本）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1AEF9C0-6DF1-4FD2-934C-0CA18863DE90}"/>
                </a:ext>
              </a:extLst>
            </p:cNvPr>
            <p:cNvSpPr/>
            <p:nvPr/>
          </p:nvSpPr>
          <p:spPr>
            <a:xfrm>
              <a:off x="8268607" y="3017352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10000"/>
            </a:bodyPr>
            <a:lstStyle/>
            <a:p>
              <a:pPr lvl="0" defTabSz="914378">
                <a:defRPr/>
              </a:pPr>
              <a:r>
                <a:rPr lang="zh-CN" altLang="en-US" b="1" dirty="0">
                  <a:solidFill>
                    <a:schemeClr val="accent2"/>
                  </a:solidFill>
                </a:rPr>
                <a:t>输入标题文本</a:t>
              </a:r>
            </a:p>
          </p:txBody>
        </p:sp>
      </p:grpSp>
      <p:grpSp>
        <p:nvGrpSpPr>
          <p:cNvPr id="7" name="PA_库_组合 6">
            <a:extLst>
              <a:ext uri="{FF2B5EF4-FFF2-40B4-BE49-F238E27FC236}">
                <a16:creationId xmlns:a16="http://schemas.microsoft.com/office/drawing/2014/main" id="{82BAC0D2-D6B5-47DD-8AB9-3A6A337C7EF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11014" y="4470507"/>
            <a:ext cx="2457329" cy="897321"/>
            <a:chOff x="1518803" y="3430058"/>
            <a:chExt cx="2457329" cy="897321"/>
          </a:xfrm>
        </p:grpSpPr>
        <p:sp>
          <p:nvSpPr>
            <p:cNvPr id="19" name="文本框 14">
              <a:extLst>
                <a:ext uri="{FF2B5EF4-FFF2-40B4-BE49-F238E27FC236}">
                  <a16:creationId xmlns:a16="http://schemas.microsoft.com/office/drawing/2014/main" id="{EB1D61B8-261A-4949-B54F-885627220364}"/>
                </a:ext>
              </a:extLst>
            </p:cNvPr>
            <p:cNvSpPr txBox="1"/>
            <p:nvPr/>
          </p:nvSpPr>
          <p:spPr>
            <a:xfrm>
              <a:off x="1518803" y="3737823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algn="r" defTabSz="914378">
                <a:lnSpc>
                  <a:spcPct val="120000"/>
                </a:lnSpc>
                <a:defRPr/>
              </a:pPr>
              <a:r>
                <a:rPr lang="zh-CN" altLang="en-US" sz="1050" dirty="0"/>
                <a:t>请替换文字内容复制你的内容到此</a:t>
              </a:r>
              <a:br>
                <a:rPr lang="zh-CN" altLang="en-US" sz="1050" dirty="0"/>
              </a:br>
              <a:r>
                <a:rPr lang="zh-CN" altLang="en-US" sz="1050" dirty="0"/>
                <a:t>（请选择只保留文本）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5A8AED8-C484-465D-A029-A89871C1F325}"/>
                </a:ext>
              </a:extLst>
            </p:cNvPr>
            <p:cNvSpPr/>
            <p:nvPr/>
          </p:nvSpPr>
          <p:spPr>
            <a:xfrm>
              <a:off x="1518803" y="3430058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10000"/>
            </a:bodyPr>
            <a:lstStyle/>
            <a:p>
              <a:pPr lvl="0" algn="r" defTabSz="914378">
                <a:defRPr/>
              </a:pPr>
              <a:r>
                <a:rPr lang="zh-CN" altLang="en-US" b="1" dirty="0">
                  <a:solidFill>
                    <a:schemeClr val="accent4"/>
                  </a:solidFill>
                </a:rPr>
                <a:t>输入标题文本</a:t>
              </a:r>
            </a:p>
          </p:txBody>
        </p:sp>
      </p:grpSp>
      <p:grpSp>
        <p:nvGrpSpPr>
          <p:cNvPr id="8" name="PA_库_组合 7">
            <a:extLst>
              <a:ext uri="{FF2B5EF4-FFF2-40B4-BE49-F238E27FC236}">
                <a16:creationId xmlns:a16="http://schemas.microsoft.com/office/drawing/2014/main" id="{B0320F31-3267-4F92-B795-EE47EDACC6B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8910130" y="4470507"/>
            <a:ext cx="2457329" cy="897321"/>
            <a:chOff x="8268607" y="3017352"/>
            <a:chExt cx="2457329" cy="897321"/>
          </a:xfrm>
        </p:grpSpPr>
        <p:sp>
          <p:nvSpPr>
            <p:cNvPr id="17" name="文本框 17">
              <a:extLst>
                <a:ext uri="{FF2B5EF4-FFF2-40B4-BE49-F238E27FC236}">
                  <a16:creationId xmlns:a16="http://schemas.microsoft.com/office/drawing/2014/main" id="{4078CC97-EFED-4BD5-936A-E32B89D5FA71}"/>
                </a:ext>
              </a:extLst>
            </p:cNvPr>
            <p:cNvSpPr txBox="1"/>
            <p:nvPr/>
          </p:nvSpPr>
          <p:spPr>
            <a:xfrm>
              <a:off x="8268607" y="3325117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/>
            </a:bodyPr>
            <a:lstStyle/>
            <a:p>
              <a:pPr defTabSz="914378">
                <a:lnSpc>
                  <a:spcPct val="120000"/>
                </a:lnSpc>
                <a:defRPr/>
              </a:pPr>
              <a:r>
                <a:rPr lang="zh-CN" altLang="en-US" sz="1050" dirty="0"/>
                <a:t>请替换文字内容复制你的内容到此</a:t>
              </a:r>
              <a:br>
                <a:rPr lang="zh-CN" altLang="en-US" sz="1050" dirty="0"/>
              </a:br>
              <a:r>
                <a:rPr lang="zh-CN" altLang="en-US" sz="1050" dirty="0"/>
                <a:t>（请选择只保留文本）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19A1A6C-CFFF-4D01-BE9F-D0C1C515CB08}"/>
                </a:ext>
              </a:extLst>
            </p:cNvPr>
            <p:cNvSpPr/>
            <p:nvPr/>
          </p:nvSpPr>
          <p:spPr>
            <a:xfrm>
              <a:off x="8268607" y="3017352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10000"/>
            </a:bodyPr>
            <a:lstStyle/>
            <a:p>
              <a:pPr lvl="0" defTabSz="914378">
                <a:defRPr/>
              </a:pPr>
              <a:r>
                <a:rPr lang="zh-CN" altLang="en-US" b="1" dirty="0">
                  <a:solidFill>
                    <a:schemeClr val="accent6"/>
                  </a:solidFill>
                </a:rPr>
                <a:t>输入标题文本</a:t>
              </a:r>
            </a:p>
          </p:txBody>
        </p: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23D4644D-A092-458E-957E-22A1BFA248C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254385" y="1647292"/>
            <a:ext cx="3631230" cy="3589435"/>
            <a:chOff x="4254385" y="1647292"/>
            <a:chExt cx="3631230" cy="358943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647FF02-AA22-4480-BAB8-2B364093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7839" y="1647292"/>
              <a:ext cx="515051" cy="51409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09DAC74-0893-4ABA-8A97-2BC130EEA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385" y="1692677"/>
              <a:ext cx="515050" cy="423327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D416E52D-5F34-4D68-8A4D-AC5ED44FC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5113" y="4696612"/>
              <a:ext cx="560502" cy="540115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D76A2EB-1E5B-4F98-BC3D-845AB9B11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14" y="4726197"/>
              <a:ext cx="267192" cy="480944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文本框 4">
              <a:extLst>
                <a:ext uri="{FF2B5EF4-FFF2-40B4-BE49-F238E27FC236}">
                  <a16:creationId xmlns:a16="http://schemas.microsoft.com/office/drawing/2014/main" id="{4DE15BB8-825E-4442-BBD8-F6935BC4C613}"/>
                </a:ext>
              </a:extLst>
            </p:cNvPr>
            <p:cNvSpPr txBox="1"/>
            <p:nvPr/>
          </p:nvSpPr>
          <p:spPr>
            <a:xfrm>
              <a:off x="5445464" y="2733668"/>
              <a:ext cx="412292" cy="58477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" name="文本框 23">
              <a:extLst>
                <a:ext uri="{FF2B5EF4-FFF2-40B4-BE49-F238E27FC236}">
                  <a16:creationId xmlns:a16="http://schemas.microsoft.com/office/drawing/2014/main" id="{2B6F4CA7-27D2-4131-9105-918C6C58DCA7}"/>
                </a:ext>
              </a:extLst>
            </p:cNvPr>
            <p:cNvSpPr txBox="1"/>
            <p:nvPr/>
          </p:nvSpPr>
          <p:spPr>
            <a:xfrm>
              <a:off x="5445464" y="3504452"/>
              <a:ext cx="412292" cy="58477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5" name="文本框 24">
              <a:extLst>
                <a:ext uri="{FF2B5EF4-FFF2-40B4-BE49-F238E27FC236}">
                  <a16:creationId xmlns:a16="http://schemas.microsoft.com/office/drawing/2014/main" id="{E12E11CC-6BD3-48A8-A5F8-AF8FA5B405E7}"/>
                </a:ext>
              </a:extLst>
            </p:cNvPr>
            <p:cNvSpPr txBox="1"/>
            <p:nvPr/>
          </p:nvSpPr>
          <p:spPr>
            <a:xfrm>
              <a:off x="6283664" y="2733668"/>
              <a:ext cx="412292" cy="58477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6" name="文本框 25">
              <a:extLst>
                <a:ext uri="{FF2B5EF4-FFF2-40B4-BE49-F238E27FC236}">
                  <a16:creationId xmlns:a16="http://schemas.microsoft.com/office/drawing/2014/main" id="{4FCB6097-E60D-40D3-B11B-8AD1E38F4562}"/>
                </a:ext>
              </a:extLst>
            </p:cNvPr>
            <p:cNvSpPr txBox="1"/>
            <p:nvPr/>
          </p:nvSpPr>
          <p:spPr>
            <a:xfrm>
              <a:off x="6283664" y="3504452"/>
              <a:ext cx="412292" cy="584775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453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385208" y="2476136"/>
            <a:ext cx="2885543" cy="2688397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5692307" y="2593388"/>
            <a:ext cx="1666487" cy="2495021"/>
            <a:chOff x="12217719" y="5060397"/>
            <a:chExt cx="3612127" cy="5451720"/>
          </a:xfrm>
        </p:grpSpPr>
        <p:cxnSp>
          <p:nvCxnSpPr>
            <p:cNvPr id="120" name="直接箭头连接符 119"/>
            <p:cNvCxnSpPr/>
            <p:nvPr/>
          </p:nvCxnSpPr>
          <p:spPr>
            <a:xfrm>
              <a:off x="12217719" y="7671580"/>
              <a:ext cx="3612127" cy="0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箭头连接符 120"/>
            <p:cNvCxnSpPr/>
            <p:nvPr/>
          </p:nvCxnSpPr>
          <p:spPr>
            <a:xfrm flipV="1">
              <a:off x="12217719" y="5060397"/>
              <a:ext cx="3612127" cy="2632030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箭头连接符 121"/>
            <p:cNvCxnSpPr/>
            <p:nvPr/>
          </p:nvCxnSpPr>
          <p:spPr>
            <a:xfrm>
              <a:off x="12217719" y="7692427"/>
              <a:ext cx="3539851" cy="2819690"/>
            </a:xfrm>
            <a:prstGeom prst="straightConnector1">
              <a:avLst/>
            </a:prstGeom>
            <a:ln w="9525">
              <a:solidFill>
                <a:schemeClr val="bg1">
                  <a:lumMod val="6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椭圆 11"/>
          <p:cNvSpPr/>
          <p:nvPr/>
        </p:nvSpPr>
        <p:spPr>
          <a:xfrm>
            <a:off x="2352073" y="2578423"/>
            <a:ext cx="2503911" cy="24838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069" tIns="23035" rIns="46069" bIns="23035"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529297" y="4531540"/>
            <a:ext cx="910271" cy="902967"/>
            <a:chOff x="7808316" y="8678071"/>
            <a:chExt cx="1987270" cy="1987270"/>
          </a:xfrm>
        </p:grpSpPr>
        <p:sp>
          <p:nvSpPr>
            <p:cNvPr id="14" name="椭圆 13"/>
            <p:cNvSpPr/>
            <p:nvPr/>
          </p:nvSpPr>
          <p:spPr>
            <a:xfrm>
              <a:off x="7808316" y="8678071"/>
              <a:ext cx="1987270" cy="198727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188918" y="9326077"/>
              <a:ext cx="1405221" cy="6773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+mn-ea"/>
                  <a:cs typeface="+mn-ea"/>
                </a:rPr>
                <a:t>超市</a:t>
              </a:r>
              <a:endParaRPr lang="en-US" altLang="zh-CN" sz="1400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29563" y="3369995"/>
            <a:ext cx="910271" cy="902967"/>
            <a:chOff x="8600404" y="6301807"/>
            <a:chExt cx="1987270" cy="1987270"/>
          </a:xfrm>
        </p:grpSpPr>
        <p:sp>
          <p:nvSpPr>
            <p:cNvPr id="106" name="椭圆 105"/>
            <p:cNvSpPr/>
            <p:nvPr/>
          </p:nvSpPr>
          <p:spPr>
            <a:xfrm>
              <a:off x="8600404" y="6301807"/>
              <a:ext cx="1987270" cy="198727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715465" y="6905706"/>
              <a:ext cx="1872209" cy="6773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+mn-ea"/>
                  <a:cs typeface="+mn-ea"/>
                </a:rPr>
                <a:t>直营店</a:t>
              </a:r>
              <a:endParaRPr lang="en-US" altLang="zh-CN" sz="1400" b="1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92909" y="2180863"/>
            <a:ext cx="910271" cy="902967"/>
            <a:chOff x="7736308" y="3925543"/>
            <a:chExt cx="1987270" cy="1987270"/>
          </a:xfrm>
        </p:grpSpPr>
        <p:sp>
          <p:nvSpPr>
            <p:cNvPr id="107" name="椭圆 106"/>
            <p:cNvSpPr/>
            <p:nvPr/>
          </p:nvSpPr>
          <p:spPr>
            <a:xfrm>
              <a:off x="7736308" y="3925543"/>
              <a:ext cx="1987270" cy="198727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064516" y="4512227"/>
              <a:ext cx="1480276" cy="7112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500" dirty="0">
                  <a:solidFill>
                    <a:schemeClr val="bg1"/>
                  </a:solidFill>
                  <a:latin typeface="+mn-ea"/>
                  <a:cs typeface="+mn-ea"/>
                </a:rPr>
                <a:t>门店</a:t>
              </a:r>
              <a:endParaRPr lang="en-US" altLang="zh-CN" sz="1500" dirty="0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202E05F0-C677-4FEE-BF1A-F77063B8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338" y="3608042"/>
            <a:ext cx="2155635" cy="882089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284">
              <a:lnSpc>
                <a:spcPct val="120000"/>
              </a:lnSpc>
              <a:defRPr/>
            </a:pPr>
            <a:r>
              <a:rPr lang="zh-CN" altLang="en-US" sz="1467" dirty="0">
                <a:solidFill>
                  <a:schemeClr val="bg1"/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467" dirty="0">
                <a:solidFill>
                  <a:schemeClr val="bg1"/>
                </a:solidFill>
                <a:latin typeface="微软雅黑" panose="020B0503020204020204" pitchFamily="34" charset="-122"/>
              </a:rPr>
              <a:t>58pic.com</a:t>
            </a:r>
            <a:r>
              <a:rPr lang="zh-CN" altLang="en-US" sz="1467" dirty="0">
                <a:solidFill>
                  <a:schemeClr val="bg1"/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467" dirty="0">
                <a:solidFill>
                  <a:schemeClr val="bg1"/>
                </a:solidFill>
                <a:latin typeface="微软雅黑" panose="020B0503020204020204" pitchFamily="34" charset="-122"/>
              </a:rPr>
              <a:t>58pic.com</a:t>
            </a:r>
            <a:endParaRPr lang="zh-CN" altLang="en-US" sz="1467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FAE6B5-2982-4F99-8C06-5BB96FD74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8036" y="3298484"/>
            <a:ext cx="2247813" cy="400097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0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</a:rPr>
              <a:t>输入标题</a:t>
            </a:r>
            <a:endParaRPr lang="zh-CN" altLang="en-US" sz="2000" b="1" kern="0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5316AE8-ADD2-425F-B53D-59F30B6F0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452" y="2385597"/>
            <a:ext cx="2155635" cy="587456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284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CF2AF02-BF7F-48BE-96E4-3484779E1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150" y="2076039"/>
            <a:ext cx="2247813" cy="369320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0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输入标题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D73EF1C-804A-40BF-977C-0003A8B3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150" y="3679553"/>
            <a:ext cx="2155635" cy="587456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284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F18A274-AF60-4966-A997-96D9BF048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848" y="3369995"/>
            <a:ext cx="2247813" cy="369320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0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输入标题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72BFE82-E347-407C-8520-F3357BCF6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3848" y="4841098"/>
            <a:ext cx="2155635" cy="587456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866284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516F383-7703-44CD-AFAB-2DD6538F8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546" y="4531540"/>
            <a:ext cx="2247813" cy="369320"/>
          </a:xfrm>
          <a:prstGeom prst="rect">
            <a:avLst/>
          </a:prstGeom>
          <a:noFill/>
          <a:ln>
            <a:noFill/>
          </a:ln>
        </p:spPr>
        <p:txBody>
          <a:bodyPr wrap="square" lIns="91428" tIns="45714" rIns="91428" bIns="4571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240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输入标题</a:t>
            </a:r>
            <a:endParaRPr lang="zh-CN" altLang="en-US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75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26" grpId="0"/>
      <p:bldP spid="27" grpId="0"/>
      <p:bldP spid="33" grpId="0"/>
      <p:bldP spid="35" grpId="0"/>
      <p:bldP spid="36" grpId="0"/>
      <p:bldP spid="37" grpId="0"/>
      <p:bldP spid="38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19736" y="2045896"/>
            <a:ext cx="1944216" cy="93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latin typeface="+mn-ea"/>
                <a:cs typeface="+mn-ea"/>
              </a:rPr>
              <a:t>输入标题</a:t>
            </a:r>
            <a:endParaRPr lang="zh-CN" altLang="en-US" sz="1600" dirty="0"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07968" y="2032251"/>
            <a:ext cx="5256584" cy="36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284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19736" y="3344875"/>
            <a:ext cx="1944216" cy="935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latin typeface="+mn-ea"/>
                <a:cs typeface="+mn-ea"/>
              </a:rPr>
              <a:t>输入标题</a:t>
            </a:r>
            <a:endParaRPr lang="zh-CN" altLang="en-US" sz="1600" dirty="0"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9736" y="4643853"/>
            <a:ext cx="1944216" cy="9358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latin typeface="+mn-ea"/>
                <a:cs typeface="+mn-ea"/>
              </a:rPr>
              <a:t>输入标题</a:t>
            </a:r>
            <a:endParaRPr lang="zh-CN" altLang="en-US" sz="1600" dirty="0"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07968" y="3481443"/>
            <a:ext cx="5256584" cy="36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284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07968" y="4610238"/>
            <a:ext cx="5256584" cy="36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6284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输入替换内容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</a:rPr>
              <a:t>58pic.com</a:t>
            </a:r>
            <a:endParaRPr lang="zh-CN" altLang="en-US" sz="16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43979" y="3344875"/>
            <a:ext cx="1944216" cy="935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+mn-ea"/>
                <a:cs typeface="+mn-ea"/>
              </a:rPr>
              <a:t>输入标题</a:t>
            </a:r>
          </a:p>
        </p:txBody>
      </p:sp>
      <p:cxnSp>
        <p:nvCxnSpPr>
          <p:cNvPr id="13" name="肘形连接符 12"/>
          <p:cNvCxnSpPr>
            <a:stCxn id="12" idx="3"/>
            <a:endCxn id="8" idx="1"/>
          </p:cNvCxnSpPr>
          <p:nvPr/>
        </p:nvCxnSpPr>
        <p:spPr>
          <a:xfrm>
            <a:off x="2888197" y="3812818"/>
            <a:ext cx="831541" cy="12697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6" idx="1"/>
            <a:endCxn id="12" idx="3"/>
          </p:cNvCxnSpPr>
          <p:nvPr/>
        </p:nvCxnSpPr>
        <p:spPr>
          <a:xfrm rot="10800000" flipV="1">
            <a:off x="2888198" y="2513839"/>
            <a:ext cx="831541" cy="1298978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2" idx="3"/>
            <a:endCxn id="9" idx="1"/>
          </p:cNvCxnSpPr>
          <p:nvPr/>
        </p:nvCxnSpPr>
        <p:spPr>
          <a:xfrm>
            <a:off x="2888197" y="3812818"/>
            <a:ext cx="831541" cy="1298978"/>
          </a:xfrm>
          <a:prstGeom prst="bent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168008" y="3141035"/>
            <a:ext cx="46805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168008" y="4436879"/>
            <a:ext cx="46805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77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/>
      <p:bldP spid="11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8" name="PA_淘宝店chenying0907 10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02620" y="4799728"/>
            <a:ext cx="516218" cy="51441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62" name="PA_淘宝店chenying0907 34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8412634" y="4909808"/>
            <a:ext cx="296190" cy="294256"/>
          </a:xfrm>
          <a:custGeom>
            <a:avLst/>
            <a:gdLst>
              <a:gd name="T0" fmla="*/ 141 w 142"/>
              <a:gd name="T1" fmla="*/ 14 h 142"/>
              <a:gd name="T2" fmla="*/ 120 w 142"/>
              <a:gd name="T3" fmla="*/ 45 h 142"/>
              <a:gd name="T4" fmla="*/ 115 w 142"/>
              <a:gd name="T5" fmla="*/ 45 h 142"/>
              <a:gd name="T6" fmla="*/ 83 w 142"/>
              <a:gd name="T7" fmla="*/ 66 h 142"/>
              <a:gd name="T8" fmla="*/ 101 w 142"/>
              <a:gd name="T9" fmla="*/ 89 h 142"/>
              <a:gd name="T10" fmla="*/ 94 w 142"/>
              <a:gd name="T11" fmla="*/ 101 h 142"/>
              <a:gd name="T12" fmla="*/ 80 w 142"/>
              <a:gd name="T13" fmla="*/ 102 h 142"/>
              <a:gd name="T14" fmla="*/ 34 w 142"/>
              <a:gd name="T15" fmla="*/ 142 h 142"/>
              <a:gd name="T16" fmla="*/ 24 w 142"/>
              <a:gd name="T17" fmla="*/ 138 h 142"/>
              <a:gd name="T18" fmla="*/ 0 w 142"/>
              <a:gd name="T19" fmla="*/ 108 h 142"/>
              <a:gd name="T20" fmla="*/ 0 w 142"/>
              <a:gd name="T21" fmla="*/ 108 h 142"/>
              <a:gd name="T22" fmla="*/ 40 w 142"/>
              <a:gd name="T23" fmla="*/ 62 h 142"/>
              <a:gd name="T24" fmla="*/ 41 w 142"/>
              <a:gd name="T25" fmla="*/ 48 h 142"/>
              <a:gd name="T26" fmla="*/ 53 w 142"/>
              <a:gd name="T27" fmla="*/ 41 h 142"/>
              <a:gd name="T28" fmla="*/ 76 w 142"/>
              <a:gd name="T29" fmla="*/ 59 h 142"/>
              <a:gd name="T30" fmla="*/ 97 w 142"/>
              <a:gd name="T31" fmla="*/ 27 h 142"/>
              <a:gd name="T32" fmla="*/ 97 w 142"/>
              <a:gd name="T33" fmla="*/ 22 h 142"/>
              <a:gd name="T34" fmla="*/ 128 w 142"/>
              <a:gd name="T35" fmla="*/ 1 h 142"/>
              <a:gd name="T36" fmla="*/ 46 w 142"/>
              <a:gd name="T37" fmla="*/ 78 h 142"/>
              <a:gd name="T38" fmla="*/ 51 w 142"/>
              <a:gd name="T39" fmla="*/ 83 h 142"/>
              <a:gd name="T40" fmla="*/ 18 w 142"/>
              <a:gd name="T41" fmla="*/ 111 h 142"/>
              <a:gd name="T42" fmla="*/ 46 w 142"/>
              <a:gd name="T43" fmla="*/ 78 h 142"/>
              <a:gd name="T44" fmla="*/ 59 w 142"/>
              <a:gd name="T45" fmla="*/ 91 h 142"/>
              <a:gd name="T46" fmla="*/ 64 w 142"/>
              <a:gd name="T47" fmla="*/ 96 h 142"/>
              <a:gd name="T48" fmla="*/ 31 w 142"/>
              <a:gd name="T49" fmla="*/ 124 h 142"/>
              <a:gd name="T50" fmla="*/ 59 w 142"/>
              <a:gd name="T51" fmla="*/ 91 h 142"/>
              <a:gd name="T52" fmla="*/ 90 w 142"/>
              <a:gd name="T53" fmla="*/ 89 h 142"/>
              <a:gd name="T54" fmla="*/ 49 w 142"/>
              <a:gd name="T55" fmla="*/ 56 h 142"/>
              <a:gd name="T56" fmla="*/ 52 w 142"/>
              <a:gd name="T57" fmla="*/ 58 h 142"/>
              <a:gd name="T58" fmla="*/ 84 w 142"/>
              <a:gd name="T59" fmla="*/ 90 h 142"/>
              <a:gd name="T60" fmla="*/ 86 w 142"/>
              <a:gd name="T61" fmla="*/ 93 h 142"/>
              <a:gd name="T62" fmla="*/ 36 w 142"/>
              <a:gd name="T63" fmla="*/ 130 h 142"/>
              <a:gd name="T64" fmla="*/ 72 w 142"/>
              <a:gd name="T65" fmla="*/ 94 h 142"/>
              <a:gd name="T66" fmla="*/ 12 w 142"/>
              <a:gd name="T67" fmla="*/ 105 h 142"/>
              <a:gd name="T68" fmla="*/ 11 w 142"/>
              <a:gd name="T69" fmla="*/ 108 h 142"/>
              <a:gd name="T70" fmla="*/ 31 w 142"/>
              <a:gd name="T71" fmla="*/ 130 h 142"/>
              <a:gd name="T72" fmla="*/ 34 w 142"/>
              <a:gd name="T73" fmla="*/ 131 h 142"/>
              <a:gd name="T74" fmla="*/ 134 w 142"/>
              <a:gd name="T75" fmla="*/ 17 h 142"/>
              <a:gd name="T76" fmla="*/ 125 w 142"/>
              <a:gd name="T77" fmla="*/ 8 h 142"/>
              <a:gd name="T78" fmla="*/ 117 w 142"/>
              <a:gd name="T79" fmla="*/ 3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2" h="142">
                <a:moveTo>
                  <a:pt x="128" y="1"/>
                </a:moveTo>
                <a:cubicBezTo>
                  <a:pt x="141" y="14"/>
                  <a:pt x="141" y="14"/>
                  <a:pt x="141" y="14"/>
                </a:cubicBezTo>
                <a:cubicBezTo>
                  <a:pt x="142" y="16"/>
                  <a:pt x="142" y="18"/>
                  <a:pt x="141" y="19"/>
                </a:cubicBezTo>
                <a:cubicBezTo>
                  <a:pt x="120" y="45"/>
                  <a:pt x="120" y="45"/>
                  <a:pt x="120" y="45"/>
                </a:cubicBezTo>
                <a:cubicBezTo>
                  <a:pt x="119" y="47"/>
                  <a:pt x="117" y="47"/>
                  <a:pt x="115" y="46"/>
                </a:cubicBezTo>
                <a:cubicBezTo>
                  <a:pt x="115" y="46"/>
                  <a:pt x="115" y="45"/>
                  <a:pt x="115" y="45"/>
                </a:cubicBezTo>
                <a:cubicBezTo>
                  <a:pt x="110" y="40"/>
                  <a:pt x="110" y="40"/>
                  <a:pt x="110" y="40"/>
                </a:cubicBezTo>
                <a:cubicBezTo>
                  <a:pt x="83" y="66"/>
                  <a:pt x="83" y="66"/>
                  <a:pt x="83" y="66"/>
                </a:cubicBezTo>
                <a:cubicBezTo>
                  <a:pt x="98" y="81"/>
                  <a:pt x="98" y="81"/>
                  <a:pt x="98" y="81"/>
                </a:cubicBezTo>
                <a:cubicBezTo>
                  <a:pt x="100" y="83"/>
                  <a:pt x="101" y="86"/>
                  <a:pt x="101" y="89"/>
                </a:cubicBezTo>
                <a:cubicBezTo>
                  <a:pt x="101" y="92"/>
                  <a:pt x="100" y="94"/>
                  <a:pt x="98" y="96"/>
                </a:cubicBezTo>
                <a:cubicBezTo>
                  <a:pt x="94" y="101"/>
                  <a:pt x="94" y="101"/>
                  <a:pt x="94" y="101"/>
                </a:cubicBezTo>
                <a:cubicBezTo>
                  <a:pt x="92" y="103"/>
                  <a:pt x="89" y="104"/>
                  <a:pt x="86" y="104"/>
                </a:cubicBezTo>
                <a:cubicBezTo>
                  <a:pt x="84" y="104"/>
                  <a:pt x="82" y="103"/>
                  <a:pt x="80" y="102"/>
                </a:cubicBezTo>
                <a:cubicBezTo>
                  <a:pt x="44" y="138"/>
                  <a:pt x="44" y="138"/>
                  <a:pt x="44" y="138"/>
                </a:cubicBezTo>
                <a:cubicBezTo>
                  <a:pt x="42" y="141"/>
                  <a:pt x="38" y="142"/>
                  <a:pt x="34" y="142"/>
                </a:cubicBezTo>
                <a:cubicBezTo>
                  <a:pt x="34" y="142"/>
                  <a:pt x="34" y="142"/>
                  <a:pt x="34" y="142"/>
                </a:cubicBezTo>
                <a:cubicBezTo>
                  <a:pt x="30" y="142"/>
                  <a:pt x="27" y="141"/>
                  <a:pt x="24" y="138"/>
                </a:cubicBezTo>
                <a:cubicBezTo>
                  <a:pt x="4" y="118"/>
                  <a:pt x="4" y="118"/>
                  <a:pt x="4" y="118"/>
                </a:cubicBezTo>
                <a:cubicBezTo>
                  <a:pt x="1" y="116"/>
                  <a:pt x="0" y="112"/>
                  <a:pt x="0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4"/>
                  <a:pt x="1" y="100"/>
                  <a:pt x="4" y="98"/>
                </a:cubicBezTo>
                <a:cubicBezTo>
                  <a:pt x="40" y="62"/>
                  <a:pt x="40" y="62"/>
                  <a:pt x="40" y="62"/>
                </a:cubicBezTo>
                <a:cubicBezTo>
                  <a:pt x="39" y="60"/>
                  <a:pt x="38" y="58"/>
                  <a:pt x="38" y="56"/>
                </a:cubicBezTo>
                <a:cubicBezTo>
                  <a:pt x="38" y="53"/>
                  <a:pt x="39" y="50"/>
                  <a:pt x="41" y="48"/>
                </a:cubicBezTo>
                <a:cubicBezTo>
                  <a:pt x="46" y="44"/>
                  <a:pt x="46" y="44"/>
                  <a:pt x="46" y="44"/>
                </a:cubicBezTo>
                <a:cubicBezTo>
                  <a:pt x="48" y="42"/>
                  <a:pt x="50" y="41"/>
                  <a:pt x="53" y="41"/>
                </a:cubicBezTo>
                <a:cubicBezTo>
                  <a:pt x="56" y="41"/>
                  <a:pt x="59" y="42"/>
                  <a:pt x="61" y="44"/>
                </a:cubicBezTo>
                <a:cubicBezTo>
                  <a:pt x="76" y="59"/>
                  <a:pt x="76" y="59"/>
                  <a:pt x="76" y="59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97" y="27"/>
                  <a:pt x="97" y="27"/>
                  <a:pt x="97" y="27"/>
                </a:cubicBezTo>
                <a:cubicBezTo>
                  <a:pt x="95" y="26"/>
                  <a:pt x="95" y="24"/>
                  <a:pt x="97" y="22"/>
                </a:cubicBezTo>
                <a:cubicBezTo>
                  <a:pt x="97" y="22"/>
                  <a:pt x="97" y="22"/>
                  <a:pt x="97" y="22"/>
                </a:cubicBezTo>
                <a:cubicBezTo>
                  <a:pt x="123" y="1"/>
                  <a:pt x="123" y="1"/>
                  <a:pt x="123" y="1"/>
                </a:cubicBezTo>
                <a:cubicBezTo>
                  <a:pt x="124" y="0"/>
                  <a:pt x="126" y="0"/>
                  <a:pt x="128" y="1"/>
                </a:cubicBezTo>
                <a:close/>
                <a:moveTo>
                  <a:pt x="46" y="78"/>
                </a:moveTo>
                <a:cubicBezTo>
                  <a:pt x="46" y="78"/>
                  <a:pt x="46" y="78"/>
                  <a:pt x="46" y="78"/>
                </a:cubicBezTo>
                <a:cubicBezTo>
                  <a:pt x="48" y="77"/>
                  <a:pt x="50" y="77"/>
                  <a:pt x="51" y="78"/>
                </a:cubicBezTo>
                <a:cubicBezTo>
                  <a:pt x="52" y="80"/>
                  <a:pt x="52" y="82"/>
                  <a:pt x="51" y="83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22" y="113"/>
                  <a:pt x="19" y="113"/>
                  <a:pt x="18" y="111"/>
                </a:cubicBezTo>
                <a:cubicBezTo>
                  <a:pt x="17" y="110"/>
                  <a:pt x="17" y="108"/>
                  <a:pt x="18" y="107"/>
                </a:cubicBezTo>
                <a:cubicBezTo>
                  <a:pt x="46" y="78"/>
                  <a:pt x="46" y="78"/>
                  <a:pt x="46" y="78"/>
                </a:cubicBezTo>
                <a:close/>
                <a:moveTo>
                  <a:pt x="59" y="91"/>
                </a:moveTo>
                <a:cubicBezTo>
                  <a:pt x="59" y="91"/>
                  <a:pt x="59" y="91"/>
                  <a:pt x="59" y="91"/>
                </a:cubicBezTo>
                <a:cubicBezTo>
                  <a:pt x="60" y="90"/>
                  <a:pt x="62" y="90"/>
                  <a:pt x="64" y="91"/>
                </a:cubicBezTo>
                <a:cubicBezTo>
                  <a:pt x="65" y="92"/>
                  <a:pt x="65" y="94"/>
                  <a:pt x="64" y="96"/>
                </a:cubicBezTo>
                <a:cubicBezTo>
                  <a:pt x="35" y="124"/>
                  <a:pt x="35" y="124"/>
                  <a:pt x="35" y="124"/>
                </a:cubicBezTo>
                <a:cubicBezTo>
                  <a:pt x="34" y="125"/>
                  <a:pt x="32" y="125"/>
                  <a:pt x="31" y="124"/>
                </a:cubicBezTo>
                <a:cubicBezTo>
                  <a:pt x="29" y="122"/>
                  <a:pt x="29" y="120"/>
                  <a:pt x="31" y="119"/>
                </a:cubicBezTo>
                <a:cubicBezTo>
                  <a:pt x="59" y="91"/>
                  <a:pt x="59" y="91"/>
                  <a:pt x="59" y="91"/>
                </a:cubicBezTo>
                <a:close/>
                <a:moveTo>
                  <a:pt x="90" y="89"/>
                </a:moveTo>
                <a:cubicBezTo>
                  <a:pt x="90" y="89"/>
                  <a:pt x="90" y="89"/>
                  <a:pt x="90" y="89"/>
                </a:cubicBezTo>
                <a:cubicBezTo>
                  <a:pt x="53" y="52"/>
                  <a:pt x="53" y="52"/>
                  <a:pt x="53" y="52"/>
                </a:cubicBezTo>
                <a:cubicBezTo>
                  <a:pt x="49" y="56"/>
                  <a:pt x="49" y="56"/>
                  <a:pt x="49" y="56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84" y="90"/>
                  <a:pt x="84" y="90"/>
                  <a:pt x="84" y="90"/>
                </a:cubicBezTo>
                <a:cubicBezTo>
                  <a:pt x="84" y="90"/>
                  <a:pt x="84" y="90"/>
                  <a:pt x="84" y="90"/>
                </a:cubicBezTo>
                <a:cubicBezTo>
                  <a:pt x="86" y="93"/>
                  <a:pt x="86" y="93"/>
                  <a:pt x="86" y="93"/>
                </a:cubicBezTo>
                <a:cubicBezTo>
                  <a:pt x="90" y="89"/>
                  <a:pt x="90" y="89"/>
                  <a:pt x="90" y="89"/>
                </a:cubicBezTo>
                <a:close/>
                <a:moveTo>
                  <a:pt x="36" y="130"/>
                </a:moveTo>
                <a:cubicBezTo>
                  <a:pt x="36" y="130"/>
                  <a:pt x="36" y="130"/>
                  <a:pt x="36" y="130"/>
                </a:cubicBezTo>
                <a:cubicBezTo>
                  <a:pt x="72" y="94"/>
                  <a:pt x="72" y="94"/>
                  <a:pt x="72" y="94"/>
                </a:cubicBezTo>
                <a:cubicBezTo>
                  <a:pt x="48" y="70"/>
                  <a:pt x="48" y="70"/>
                  <a:pt x="48" y="70"/>
                </a:cubicBezTo>
                <a:cubicBezTo>
                  <a:pt x="12" y="105"/>
                  <a:pt x="12" y="105"/>
                  <a:pt x="12" y="105"/>
                </a:cubicBezTo>
                <a:cubicBezTo>
                  <a:pt x="11" y="106"/>
                  <a:pt x="11" y="107"/>
                  <a:pt x="11" y="108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1" y="109"/>
                  <a:pt x="11" y="110"/>
                  <a:pt x="12" y="111"/>
                </a:cubicBezTo>
                <a:cubicBezTo>
                  <a:pt x="31" y="130"/>
                  <a:pt x="31" y="130"/>
                  <a:pt x="31" y="130"/>
                </a:cubicBezTo>
                <a:cubicBezTo>
                  <a:pt x="32" y="131"/>
                  <a:pt x="33" y="131"/>
                  <a:pt x="34" y="131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5" y="131"/>
                  <a:pt x="36" y="131"/>
                  <a:pt x="36" y="130"/>
                </a:cubicBezTo>
                <a:close/>
                <a:moveTo>
                  <a:pt x="134" y="17"/>
                </a:moveTo>
                <a:cubicBezTo>
                  <a:pt x="134" y="17"/>
                  <a:pt x="134" y="17"/>
                  <a:pt x="134" y="17"/>
                </a:cubicBezTo>
                <a:cubicBezTo>
                  <a:pt x="125" y="8"/>
                  <a:pt x="125" y="8"/>
                  <a:pt x="125" y="8"/>
                </a:cubicBezTo>
                <a:cubicBezTo>
                  <a:pt x="104" y="25"/>
                  <a:pt x="104" y="25"/>
                  <a:pt x="104" y="25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34" y="17"/>
                  <a:pt x="134" y="17"/>
                  <a:pt x="134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36" name="PA_淘宝店chenying0907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02620" y="2769570"/>
            <a:ext cx="516218" cy="5144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64" name="PA_淘宝店chenying0907 36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8410522" y="2877536"/>
            <a:ext cx="300422" cy="298489"/>
          </a:xfrm>
          <a:custGeom>
            <a:avLst/>
            <a:gdLst>
              <a:gd name="T0" fmla="*/ 72 w 144"/>
              <a:gd name="T1" fmla="*/ 34 h 144"/>
              <a:gd name="T2" fmla="*/ 77 w 144"/>
              <a:gd name="T3" fmla="*/ 66 h 144"/>
              <a:gd name="T4" fmla="*/ 66 w 144"/>
              <a:gd name="T5" fmla="*/ 66 h 144"/>
              <a:gd name="T6" fmla="*/ 72 w 144"/>
              <a:gd name="T7" fmla="*/ 0 h 144"/>
              <a:gd name="T8" fmla="*/ 123 w 144"/>
              <a:gd name="T9" fmla="*/ 21 h 144"/>
              <a:gd name="T10" fmla="*/ 123 w 144"/>
              <a:gd name="T11" fmla="*/ 21 h 144"/>
              <a:gd name="T12" fmla="*/ 123 w 144"/>
              <a:gd name="T13" fmla="*/ 123 h 144"/>
              <a:gd name="T14" fmla="*/ 123 w 144"/>
              <a:gd name="T15" fmla="*/ 123 h 144"/>
              <a:gd name="T16" fmla="*/ 72 w 144"/>
              <a:gd name="T17" fmla="*/ 144 h 144"/>
              <a:gd name="T18" fmla="*/ 21 w 144"/>
              <a:gd name="T19" fmla="*/ 123 h 144"/>
              <a:gd name="T20" fmla="*/ 21 w 144"/>
              <a:gd name="T21" fmla="*/ 21 h 144"/>
              <a:gd name="T22" fmla="*/ 21 w 144"/>
              <a:gd name="T23" fmla="*/ 21 h 144"/>
              <a:gd name="T24" fmla="*/ 115 w 144"/>
              <a:gd name="T25" fmla="*/ 29 h 144"/>
              <a:gd name="T26" fmla="*/ 72 w 144"/>
              <a:gd name="T27" fmla="*/ 11 h 144"/>
              <a:gd name="T28" fmla="*/ 29 w 144"/>
              <a:gd name="T29" fmla="*/ 29 h 144"/>
              <a:gd name="T30" fmla="*/ 29 w 144"/>
              <a:gd name="T31" fmla="*/ 115 h 144"/>
              <a:gd name="T32" fmla="*/ 72 w 144"/>
              <a:gd name="T33" fmla="*/ 133 h 144"/>
              <a:gd name="T34" fmla="*/ 115 w 144"/>
              <a:gd name="T35" fmla="*/ 115 h 144"/>
              <a:gd name="T36" fmla="*/ 115 w 144"/>
              <a:gd name="T37" fmla="*/ 29 h 144"/>
              <a:gd name="T38" fmla="*/ 91 w 144"/>
              <a:gd name="T39" fmla="*/ 53 h 144"/>
              <a:gd name="T40" fmla="*/ 91 w 144"/>
              <a:gd name="T41" fmla="*/ 45 h 144"/>
              <a:gd name="T42" fmla="*/ 103 w 144"/>
              <a:gd name="T43" fmla="*/ 51 h 144"/>
              <a:gd name="T44" fmla="*/ 109 w 144"/>
              <a:gd name="T45" fmla="*/ 65 h 144"/>
              <a:gd name="T46" fmla="*/ 109 w 144"/>
              <a:gd name="T47" fmla="*/ 80 h 144"/>
              <a:gd name="T48" fmla="*/ 103 w 144"/>
              <a:gd name="T49" fmla="*/ 93 h 144"/>
              <a:gd name="T50" fmla="*/ 93 w 144"/>
              <a:gd name="T51" fmla="*/ 104 h 144"/>
              <a:gd name="T52" fmla="*/ 79 w 144"/>
              <a:gd name="T53" fmla="*/ 109 h 144"/>
              <a:gd name="T54" fmla="*/ 64 w 144"/>
              <a:gd name="T55" fmla="*/ 109 h 144"/>
              <a:gd name="T56" fmla="*/ 51 w 144"/>
              <a:gd name="T57" fmla="*/ 104 h 144"/>
              <a:gd name="T58" fmla="*/ 40 w 144"/>
              <a:gd name="T59" fmla="*/ 93 h 144"/>
              <a:gd name="T60" fmla="*/ 35 w 144"/>
              <a:gd name="T61" fmla="*/ 80 h 144"/>
              <a:gd name="T62" fmla="*/ 35 w 144"/>
              <a:gd name="T63" fmla="*/ 65 h 144"/>
              <a:gd name="T64" fmla="*/ 40 w 144"/>
              <a:gd name="T65" fmla="*/ 51 h 144"/>
              <a:gd name="T66" fmla="*/ 53 w 144"/>
              <a:gd name="T67" fmla="*/ 45 h 144"/>
              <a:gd name="T68" fmla="*/ 50 w 144"/>
              <a:gd name="T69" fmla="*/ 57 h 144"/>
              <a:gd name="T70" fmla="*/ 46 w 144"/>
              <a:gd name="T71" fmla="*/ 67 h 144"/>
              <a:gd name="T72" fmla="*/ 46 w 144"/>
              <a:gd name="T73" fmla="*/ 78 h 144"/>
              <a:gd name="T74" fmla="*/ 50 w 144"/>
              <a:gd name="T75" fmla="*/ 87 h 144"/>
              <a:gd name="T76" fmla="*/ 57 w 144"/>
              <a:gd name="T77" fmla="*/ 94 h 144"/>
              <a:gd name="T78" fmla="*/ 66 w 144"/>
              <a:gd name="T79" fmla="*/ 99 h 144"/>
              <a:gd name="T80" fmla="*/ 77 w 144"/>
              <a:gd name="T81" fmla="*/ 99 h 144"/>
              <a:gd name="T82" fmla="*/ 87 w 144"/>
              <a:gd name="T83" fmla="*/ 94 h 144"/>
              <a:gd name="T84" fmla="*/ 94 w 144"/>
              <a:gd name="T85" fmla="*/ 87 h 144"/>
              <a:gd name="T86" fmla="*/ 98 w 144"/>
              <a:gd name="T87" fmla="*/ 78 h 144"/>
              <a:gd name="T88" fmla="*/ 98 w 144"/>
              <a:gd name="T89" fmla="*/ 67 h 144"/>
              <a:gd name="T90" fmla="*/ 94 w 144"/>
              <a:gd name="T91" fmla="*/ 57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4" h="144">
                <a:moveTo>
                  <a:pt x="66" y="40"/>
                </a:moveTo>
                <a:cubicBezTo>
                  <a:pt x="66" y="37"/>
                  <a:pt x="69" y="34"/>
                  <a:pt x="72" y="34"/>
                </a:cubicBezTo>
                <a:cubicBezTo>
                  <a:pt x="75" y="34"/>
                  <a:pt x="77" y="37"/>
                  <a:pt x="77" y="40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70"/>
                  <a:pt x="75" y="72"/>
                  <a:pt x="72" y="72"/>
                </a:cubicBezTo>
                <a:cubicBezTo>
                  <a:pt x="69" y="72"/>
                  <a:pt x="66" y="70"/>
                  <a:pt x="66" y="66"/>
                </a:cubicBezTo>
                <a:cubicBezTo>
                  <a:pt x="66" y="40"/>
                  <a:pt x="66" y="40"/>
                  <a:pt x="66" y="40"/>
                </a:cubicBezTo>
                <a:close/>
                <a:moveTo>
                  <a:pt x="72" y="0"/>
                </a:moveTo>
                <a:cubicBezTo>
                  <a:pt x="72" y="0"/>
                  <a:pt x="72" y="0"/>
                  <a:pt x="72" y="0"/>
                </a:cubicBezTo>
                <a:cubicBezTo>
                  <a:pt x="92" y="0"/>
                  <a:pt x="110" y="8"/>
                  <a:pt x="123" y="21"/>
                </a:cubicBezTo>
                <a:cubicBezTo>
                  <a:pt x="123" y="21"/>
                  <a:pt x="123" y="21"/>
                  <a:pt x="123" y="21"/>
                </a:cubicBezTo>
                <a:cubicBezTo>
                  <a:pt x="123" y="21"/>
                  <a:pt x="123" y="21"/>
                  <a:pt x="123" y="21"/>
                </a:cubicBezTo>
                <a:cubicBezTo>
                  <a:pt x="136" y="34"/>
                  <a:pt x="144" y="52"/>
                  <a:pt x="144" y="72"/>
                </a:cubicBezTo>
                <a:cubicBezTo>
                  <a:pt x="144" y="92"/>
                  <a:pt x="136" y="110"/>
                  <a:pt x="123" y="123"/>
                </a:cubicBezTo>
                <a:cubicBezTo>
                  <a:pt x="123" y="123"/>
                  <a:pt x="123" y="123"/>
                  <a:pt x="123" y="123"/>
                </a:cubicBezTo>
                <a:cubicBezTo>
                  <a:pt x="123" y="123"/>
                  <a:pt x="123" y="123"/>
                  <a:pt x="123" y="123"/>
                </a:cubicBezTo>
                <a:cubicBezTo>
                  <a:pt x="123" y="123"/>
                  <a:pt x="123" y="123"/>
                  <a:pt x="123" y="123"/>
                </a:cubicBezTo>
                <a:cubicBezTo>
                  <a:pt x="110" y="136"/>
                  <a:pt x="92" y="144"/>
                  <a:pt x="72" y="144"/>
                </a:cubicBezTo>
                <a:cubicBezTo>
                  <a:pt x="52" y="144"/>
                  <a:pt x="34" y="136"/>
                  <a:pt x="21" y="123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8" y="110"/>
                  <a:pt x="0" y="92"/>
                  <a:pt x="0" y="72"/>
                </a:cubicBezTo>
                <a:cubicBezTo>
                  <a:pt x="0" y="52"/>
                  <a:pt x="8" y="34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04" y="18"/>
                  <a:pt x="89" y="11"/>
                  <a:pt x="72" y="11"/>
                </a:cubicBezTo>
                <a:cubicBezTo>
                  <a:pt x="55" y="11"/>
                  <a:pt x="40" y="18"/>
                  <a:pt x="2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18" y="40"/>
                  <a:pt x="11" y="55"/>
                  <a:pt x="11" y="72"/>
                </a:cubicBezTo>
                <a:cubicBezTo>
                  <a:pt x="11" y="89"/>
                  <a:pt x="18" y="104"/>
                  <a:pt x="29" y="115"/>
                </a:cubicBezTo>
                <a:cubicBezTo>
                  <a:pt x="29" y="115"/>
                  <a:pt x="29" y="115"/>
                  <a:pt x="29" y="115"/>
                </a:cubicBezTo>
                <a:cubicBezTo>
                  <a:pt x="40" y="126"/>
                  <a:pt x="55" y="133"/>
                  <a:pt x="72" y="133"/>
                </a:cubicBezTo>
                <a:cubicBezTo>
                  <a:pt x="89" y="133"/>
                  <a:pt x="104" y="126"/>
                  <a:pt x="115" y="115"/>
                </a:cubicBezTo>
                <a:cubicBezTo>
                  <a:pt x="115" y="115"/>
                  <a:pt x="115" y="115"/>
                  <a:pt x="115" y="115"/>
                </a:cubicBezTo>
                <a:cubicBezTo>
                  <a:pt x="126" y="104"/>
                  <a:pt x="133" y="89"/>
                  <a:pt x="133" y="72"/>
                </a:cubicBezTo>
                <a:cubicBezTo>
                  <a:pt x="133" y="55"/>
                  <a:pt x="126" y="40"/>
                  <a:pt x="115" y="29"/>
                </a:cubicBezTo>
                <a:cubicBezTo>
                  <a:pt x="115" y="29"/>
                  <a:pt x="115" y="29"/>
                  <a:pt x="115" y="29"/>
                </a:cubicBezTo>
                <a:close/>
                <a:moveTo>
                  <a:pt x="91" y="53"/>
                </a:moveTo>
                <a:cubicBezTo>
                  <a:pt x="91" y="53"/>
                  <a:pt x="91" y="53"/>
                  <a:pt x="91" y="53"/>
                </a:cubicBezTo>
                <a:cubicBezTo>
                  <a:pt x="89" y="51"/>
                  <a:pt x="89" y="47"/>
                  <a:pt x="91" y="45"/>
                </a:cubicBezTo>
                <a:cubicBezTo>
                  <a:pt x="93" y="43"/>
                  <a:pt x="97" y="43"/>
                  <a:pt x="99" y="45"/>
                </a:cubicBezTo>
                <a:cubicBezTo>
                  <a:pt x="100" y="47"/>
                  <a:pt x="102" y="49"/>
                  <a:pt x="103" y="51"/>
                </a:cubicBezTo>
                <a:cubicBezTo>
                  <a:pt x="105" y="53"/>
                  <a:pt x="106" y="55"/>
                  <a:pt x="107" y="57"/>
                </a:cubicBezTo>
                <a:cubicBezTo>
                  <a:pt x="108" y="60"/>
                  <a:pt x="109" y="62"/>
                  <a:pt x="109" y="65"/>
                </a:cubicBezTo>
                <a:cubicBezTo>
                  <a:pt x="110" y="67"/>
                  <a:pt x="110" y="70"/>
                  <a:pt x="110" y="72"/>
                </a:cubicBezTo>
                <a:cubicBezTo>
                  <a:pt x="110" y="75"/>
                  <a:pt x="110" y="77"/>
                  <a:pt x="109" y="80"/>
                </a:cubicBezTo>
                <a:cubicBezTo>
                  <a:pt x="109" y="82"/>
                  <a:pt x="108" y="85"/>
                  <a:pt x="107" y="87"/>
                </a:cubicBezTo>
                <a:cubicBezTo>
                  <a:pt x="106" y="89"/>
                  <a:pt x="105" y="91"/>
                  <a:pt x="103" y="93"/>
                </a:cubicBezTo>
                <a:cubicBezTo>
                  <a:pt x="102" y="95"/>
                  <a:pt x="100" y="97"/>
                  <a:pt x="99" y="99"/>
                </a:cubicBezTo>
                <a:cubicBezTo>
                  <a:pt x="97" y="101"/>
                  <a:pt x="95" y="102"/>
                  <a:pt x="93" y="104"/>
                </a:cubicBezTo>
                <a:cubicBezTo>
                  <a:pt x="91" y="105"/>
                  <a:pt x="89" y="106"/>
                  <a:pt x="87" y="107"/>
                </a:cubicBezTo>
                <a:cubicBezTo>
                  <a:pt x="84" y="108"/>
                  <a:pt x="82" y="109"/>
                  <a:pt x="79" y="109"/>
                </a:cubicBezTo>
                <a:cubicBezTo>
                  <a:pt x="77" y="110"/>
                  <a:pt x="74" y="110"/>
                  <a:pt x="72" y="110"/>
                </a:cubicBezTo>
                <a:cubicBezTo>
                  <a:pt x="69" y="110"/>
                  <a:pt x="67" y="110"/>
                  <a:pt x="64" y="109"/>
                </a:cubicBezTo>
                <a:cubicBezTo>
                  <a:pt x="62" y="109"/>
                  <a:pt x="59" y="108"/>
                  <a:pt x="57" y="107"/>
                </a:cubicBezTo>
                <a:cubicBezTo>
                  <a:pt x="55" y="106"/>
                  <a:pt x="53" y="105"/>
                  <a:pt x="51" y="104"/>
                </a:cubicBezTo>
                <a:cubicBezTo>
                  <a:pt x="49" y="102"/>
                  <a:pt x="47" y="101"/>
                  <a:pt x="45" y="99"/>
                </a:cubicBezTo>
                <a:cubicBezTo>
                  <a:pt x="43" y="97"/>
                  <a:pt x="42" y="95"/>
                  <a:pt x="40" y="93"/>
                </a:cubicBezTo>
                <a:cubicBezTo>
                  <a:pt x="39" y="91"/>
                  <a:pt x="38" y="89"/>
                  <a:pt x="37" y="87"/>
                </a:cubicBezTo>
                <a:cubicBezTo>
                  <a:pt x="36" y="85"/>
                  <a:pt x="35" y="82"/>
                  <a:pt x="35" y="80"/>
                </a:cubicBezTo>
                <a:cubicBezTo>
                  <a:pt x="34" y="77"/>
                  <a:pt x="34" y="75"/>
                  <a:pt x="34" y="72"/>
                </a:cubicBezTo>
                <a:cubicBezTo>
                  <a:pt x="34" y="70"/>
                  <a:pt x="34" y="67"/>
                  <a:pt x="35" y="65"/>
                </a:cubicBezTo>
                <a:cubicBezTo>
                  <a:pt x="35" y="62"/>
                  <a:pt x="36" y="60"/>
                  <a:pt x="37" y="57"/>
                </a:cubicBezTo>
                <a:cubicBezTo>
                  <a:pt x="38" y="55"/>
                  <a:pt x="39" y="53"/>
                  <a:pt x="40" y="51"/>
                </a:cubicBezTo>
                <a:cubicBezTo>
                  <a:pt x="42" y="49"/>
                  <a:pt x="43" y="47"/>
                  <a:pt x="45" y="45"/>
                </a:cubicBezTo>
                <a:cubicBezTo>
                  <a:pt x="47" y="43"/>
                  <a:pt x="51" y="43"/>
                  <a:pt x="53" y="45"/>
                </a:cubicBezTo>
                <a:cubicBezTo>
                  <a:pt x="55" y="47"/>
                  <a:pt x="55" y="51"/>
                  <a:pt x="53" y="53"/>
                </a:cubicBezTo>
                <a:cubicBezTo>
                  <a:pt x="52" y="54"/>
                  <a:pt x="51" y="56"/>
                  <a:pt x="50" y="57"/>
                </a:cubicBezTo>
                <a:cubicBezTo>
                  <a:pt x="49" y="59"/>
                  <a:pt x="48" y="60"/>
                  <a:pt x="47" y="62"/>
                </a:cubicBezTo>
                <a:cubicBezTo>
                  <a:pt x="46" y="63"/>
                  <a:pt x="46" y="65"/>
                  <a:pt x="46" y="67"/>
                </a:cubicBezTo>
                <a:cubicBezTo>
                  <a:pt x="45" y="68"/>
                  <a:pt x="45" y="70"/>
                  <a:pt x="45" y="72"/>
                </a:cubicBezTo>
                <a:cubicBezTo>
                  <a:pt x="45" y="74"/>
                  <a:pt x="45" y="76"/>
                  <a:pt x="46" y="78"/>
                </a:cubicBezTo>
                <a:cubicBezTo>
                  <a:pt x="46" y="79"/>
                  <a:pt x="46" y="81"/>
                  <a:pt x="47" y="83"/>
                </a:cubicBezTo>
                <a:cubicBezTo>
                  <a:pt x="48" y="84"/>
                  <a:pt x="49" y="86"/>
                  <a:pt x="50" y="87"/>
                </a:cubicBezTo>
                <a:cubicBezTo>
                  <a:pt x="51" y="89"/>
                  <a:pt x="52" y="90"/>
                  <a:pt x="53" y="91"/>
                </a:cubicBezTo>
                <a:cubicBezTo>
                  <a:pt x="54" y="92"/>
                  <a:pt x="55" y="93"/>
                  <a:pt x="57" y="94"/>
                </a:cubicBezTo>
                <a:cubicBezTo>
                  <a:pt x="58" y="95"/>
                  <a:pt x="60" y="96"/>
                  <a:pt x="61" y="97"/>
                </a:cubicBezTo>
                <a:cubicBezTo>
                  <a:pt x="63" y="98"/>
                  <a:pt x="65" y="98"/>
                  <a:pt x="66" y="99"/>
                </a:cubicBezTo>
                <a:cubicBezTo>
                  <a:pt x="68" y="99"/>
                  <a:pt x="70" y="99"/>
                  <a:pt x="72" y="99"/>
                </a:cubicBezTo>
                <a:cubicBezTo>
                  <a:pt x="74" y="99"/>
                  <a:pt x="76" y="99"/>
                  <a:pt x="77" y="99"/>
                </a:cubicBezTo>
                <a:cubicBezTo>
                  <a:pt x="79" y="98"/>
                  <a:pt x="81" y="98"/>
                  <a:pt x="82" y="97"/>
                </a:cubicBezTo>
                <a:cubicBezTo>
                  <a:pt x="84" y="96"/>
                  <a:pt x="85" y="95"/>
                  <a:pt x="87" y="94"/>
                </a:cubicBezTo>
                <a:cubicBezTo>
                  <a:pt x="88" y="93"/>
                  <a:pt x="90" y="92"/>
                  <a:pt x="91" y="91"/>
                </a:cubicBezTo>
                <a:cubicBezTo>
                  <a:pt x="92" y="90"/>
                  <a:pt x="93" y="89"/>
                  <a:pt x="94" y="87"/>
                </a:cubicBezTo>
                <a:cubicBezTo>
                  <a:pt x="95" y="86"/>
                  <a:pt x="96" y="84"/>
                  <a:pt x="97" y="83"/>
                </a:cubicBezTo>
                <a:cubicBezTo>
                  <a:pt x="97" y="81"/>
                  <a:pt x="98" y="79"/>
                  <a:pt x="98" y="78"/>
                </a:cubicBezTo>
                <a:cubicBezTo>
                  <a:pt x="99" y="76"/>
                  <a:pt x="99" y="74"/>
                  <a:pt x="99" y="72"/>
                </a:cubicBezTo>
                <a:cubicBezTo>
                  <a:pt x="99" y="70"/>
                  <a:pt x="99" y="68"/>
                  <a:pt x="98" y="67"/>
                </a:cubicBezTo>
                <a:cubicBezTo>
                  <a:pt x="98" y="65"/>
                  <a:pt x="97" y="63"/>
                  <a:pt x="97" y="62"/>
                </a:cubicBezTo>
                <a:cubicBezTo>
                  <a:pt x="96" y="60"/>
                  <a:pt x="95" y="59"/>
                  <a:pt x="94" y="57"/>
                </a:cubicBezTo>
                <a:cubicBezTo>
                  <a:pt x="93" y="56"/>
                  <a:pt x="92" y="54"/>
                  <a:pt x="91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grpSp>
        <p:nvGrpSpPr>
          <p:cNvPr id="2" name="PA_淘宝店chenying0907 2"/>
          <p:cNvGrpSpPr/>
          <p:nvPr>
            <p:custDataLst>
              <p:tags r:id="rId5"/>
            </p:custDataLst>
          </p:nvPr>
        </p:nvGrpSpPr>
        <p:grpSpPr>
          <a:xfrm>
            <a:off x="5960600" y="3286106"/>
            <a:ext cx="1988708" cy="2354051"/>
            <a:chOff x="4470400" y="2463800"/>
            <a:chExt cx="1492250" cy="1765300"/>
          </a:xfrm>
        </p:grpSpPr>
        <p:sp>
          <p:nvSpPr>
            <p:cNvPr id="22540" name="淘宝店chenying0907 12"/>
            <p:cNvSpPr>
              <a:spLocks noEditPoints="1"/>
            </p:cNvSpPr>
            <p:nvPr/>
          </p:nvSpPr>
          <p:spPr bwMode="auto">
            <a:xfrm>
              <a:off x="4470400" y="2463800"/>
              <a:ext cx="1492250" cy="1765300"/>
            </a:xfrm>
            <a:custGeom>
              <a:avLst/>
              <a:gdLst>
                <a:gd name="T0" fmla="*/ 834 w 957"/>
                <a:gd name="T1" fmla="*/ 1132 h 1132"/>
                <a:gd name="T2" fmla="*/ 116 w 957"/>
                <a:gd name="T3" fmla="*/ 1132 h 1132"/>
                <a:gd name="T4" fmla="*/ 20 w 957"/>
                <a:gd name="T5" fmla="*/ 1083 h 1132"/>
                <a:gd name="T6" fmla="*/ 19 w 957"/>
                <a:gd name="T7" fmla="*/ 980 h 1132"/>
                <a:gd name="T8" fmla="*/ 77 w 957"/>
                <a:gd name="T9" fmla="*/ 889 h 1132"/>
                <a:gd name="T10" fmla="*/ 210 w 957"/>
                <a:gd name="T11" fmla="*/ 685 h 1132"/>
                <a:gd name="T12" fmla="*/ 339 w 957"/>
                <a:gd name="T13" fmla="*/ 487 h 1132"/>
                <a:gd name="T14" fmla="*/ 339 w 957"/>
                <a:gd name="T15" fmla="*/ 118 h 1132"/>
                <a:gd name="T16" fmla="*/ 302 w 957"/>
                <a:gd name="T17" fmla="*/ 61 h 1132"/>
                <a:gd name="T18" fmla="*/ 364 w 957"/>
                <a:gd name="T19" fmla="*/ 0 h 1132"/>
                <a:gd name="T20" fmla="*/ 585 w 957"/>
                <a:gd name="T21" fmla="*/ 0 h 1132"/>
                <a:gd name="T22" fmla="*/ 646 w 957"/>
                <a:gd name="T23" fmla="*/ 61 h 1132"/>
                <a:gd name="T24" fmla="*/ 610 w 957"/>
                <a:gd name="T25" fmla="*/ 118 h 1132"/>
                <a:gd name="T26" fmla="*/ 610 w 957"/>
                <a:gd name="T27" fmla="*/ 487 h 1132"/>
                <a:gd name="T28" fmla="*/ 741 w 957"/>
                <a:gd name="T29" fmla="*/ 685 h 1132"/>
                <a:gd name="T30" fmla="*/ 875 w 957"/>
                <a:gd name="T31" fmla="*/ 889 h 1132"/>
                <a:gd name="T32" fmla="*/ 927 w 957"/>
                <a:gd name="T33" fmla="*/ 970 h 1132"/>
                <a:gd name="T34" fmla="*/ 935 w 957"/>
                <a:gd name="T35" fmla="*/ 1076 h 1132"/>
                <a:gd name="T36" fmla="*/ 834 w 957"/>
                <a:gd name="T37" fmla="*/ 1132 h 1132"/>
                <a:gd name="T38" fmla="*/ 364 w 957"/>
                <a:gd name="T39" fmla="*/ 50 h 1132"/>
                <a:gd name="T40" fmla="*/ 352 w 957"/>
                <a:gd name="T41" fmla="*/ 61 h 1132"/>
                <a:gd name="T42" fmla="*/ 364 w 957"/>
                <a:gd name="T43" fmla="*/ 73 h 1132"/>
                <a:gd name="T44" fmla="*/ 389 w 957"/>
                <a:gd name="T45" fmla="*/ 73 h 1132"/>
                <a:gd name="T46" fmla="*/ 389 w 957"/>
                <a:gd name="T47" fmla="*/ 502 h 1132"/>
                <a:gd name="T48" fmla="*/ 385 w 957"/>
                <a:gd name="T49" fmla="*/ 509 h 1132"/>
                <a:gd name="T50" fmla="*/ 252 w 957"/>
                <a:gd name="T51" fmla="*/ 713 h 1132"/>
                <a:gd name="T52" fmla="*/ 119 w 957"/>
                <a:gd name="T53" fmla="*/ 917 h 1132"/>
                <a:gd name="T54" fmla="*/ 62 w 957"/>
                <a:gd name="T55" fmla="*/ 1005 h 1132"/>
                <a:gd name="T56" fmla="*/ 63 w 957"/>
                <a:gd name="T57" fmla="*/ 1058 h 1132"/>
                <a:gd name="T58" fmla="*/ 116 w 957"/>
                <a:gd name="T59" fmla="*/ 1082 h 1132"/>
                <a:gd name="T60" fmla="*/ 834 w 957"/>
                <a:gd name="T61" fmla="*/ 1082 h 1132"/>
                <a:gd name="T62" fmla="*/ 891 w 957"/>
                <a:gd name="T63" fmla="*/ 1051 h 1132"/>
                <a:gd name="T64" fmla="*/ 884 w 957"/>
                <a:gd name="T65" fmla="*/ 997 h 1132"/>
                <a:gd name="T66" fmla="*/ 833 w 957"/>
                <a:gd name="T67" fmla="*/ 917 h 1132"/>
                <a:gd name="T68" fmla="*/ 699 w 957"/>
                <a:gd name="T69" fmla="*/ 713 h 1132"/>
                <a:gd name="T70" fmla="*/ 564 w 957"/>
                <a:gd name="T71" fmla="*/ 509 h 1132"/>
                <a:gd name="T72" fmla="*/ 559 w 957"/>
                <a:gd name="T73" fmla="*/ 502 h 1132"/>
                <a:gd name="T74" fmla="*/ 559 w 957"/>
                <a:gd name="T75" fmla="*/ 73 h 1132"/>
                <a:gd name="T76" fmla="*/ 585 w 957"/>
                <a:gd name="T77" fmla="*/ 73 h 1132"/>
                <a:gd name="T78" fmla="*/ 596 w 957"/>
                <a:gd name="T79" fmla="*/ 61 h 1132"/>
                <a:gd name="T80" fmla="*/ 585 w 957"/>
                <a:gd name="T81" fmla="*/ 50 h 1132"/>
                <a:gd name="T82" fmla="*/ 364 w 957"/>
                <a:gd name="T83" fmla="*/ 5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7" h="1132">
                  <a:moveTo>
                    <a:pt x="834" y="1132"/>
                  </a:moveTo>
                  <a:cubicBezTo>
                    <a:pt x="116" y="1132"/>
                    <a:pt x="116" y="1132"/>
                    <a:pt x="116" y="1132"/>
                  </a:cubicBezTo>
                  <a:cubicBezTo>
                    <a:pt x="57" y="1132"/>
                    <a:pt x="30" y="1102"/>
                    <a:pt x="20" y="1083"/>
                  </a:cubicBezTo>
                  <a:cubicBezTo>
                    <a:pt x="0" y="1048"/>
                    <a:pt x="5" y="1004"/>
                    <a:pt x="19" y="980"/>
                  </a:cubicBezTo>
                  <a:cubicBezTo>
                    <a:pt x="23" y="972"/>
                    <a:pt x="42" y="943"/>
                    <a:pt x="77" y="889"/>
                  </a:cubicBezTo>
                  <a:cubicBezTo>
                    <a:pt x="108" y="841"/>
                    <a:pt x="153" y="772"/>
                    <a:pt x="210" y="685"/>
                  </a:cubicBezTo>
                  <a:cubicBezTo>
                    <a:pt x="269" y="594"/>
                    <a:pt x="324" y="510"/>
                    <a:pt x="339" y="487"/>
                  </a:cubicBezTo>
                  <a:cubicBezTo>
                    <a:pt x="339" y="118"/>
                    <a:pt x="339" y="118"/>
                    <a:pt x="339" y="118"/>
                  </a:cubicBezTo>
                  <a:cubicBezTo>
                    <a:pt x="317" y="108"/>
                    <a:pt x="302" y="87"/>
                    <a:pt x="302" y="61"/>
                  </a:cubicBezTo>
                  <a:cubicBezTo>
                    <a:pt x="302" y="27"/>
                    <a:pt x="330" y="0"/>
                    <a:pt x="364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619" y="0"/>
                    <a:pt x="646" y="27"/>
                    <a:pt x="646" y="61"/>
                  </a:cubicBezTo>
                  <a:cubicBezTo>
                    <a:pt x="646" y="87"/>
                    <a:pt x="631" y="108"/>
                    <a:pt x="610" y="118"/>
                  </a:cubicBezTo>
                  <a:cubicBezTo>
                    <a:pt x="610" y="487"/>
                    <a:pt x="610" y="487"/>
                    <a:pt x="610" y="487"/>
                  </a:cubicBezTo>
                  <a:cubicBezTo>
                    <a:pt x="625" y="510"/>
                    <a:pt x="681" y="594"/>
                    <a:pt x="741" y="685"/>
                  </a:cubicBezTo>
                  <a:cubicBezTo>
                    <a:pt x="797" y="771"/>
                    <a:pt x="842" y="840"/>
                    <a:pt x="875" y="889"/>
                  </a:cubicBezTo>
                  <a:cubicBezTo>
                    <a:pt x="900" y="929"/>
                    <a:pt x="918" y="956"/>
                    <a:pt x="927" y="970"/>
                  </a:cubicBezTo>
                  <a:cubicBezTo>
                    <a:pt x="957" y="1020"/>
                    <a:pt x="945" y="1058"/>
                    <a:pt x="935" y="1076"/>
                  </a:cubicBezTo>
                  <a:cubicBezTo>
                    <a:pt x="914" y="1113"/>
                    <a:pt x="868" y="1132"/>
                    <a:pt x="834" y="1132"/>
                  </a:cubicBezTo>
                  <a:close/>
                  <a:moveTo>
                    <a:pt x="364" y="50"/>
                  </a:moveTo>
                  <a:cubicBezTo>
                    <a:pt x="357" y="50"/>
                    <a:pt x="352" y="55"/>
                    <a:pt x="352" y="61"/>
                  </a:cubicBezTo>
                  <a:cubicBezTo>
                    <a:pt x="352" y="68"/>
                    <a:pt x="357" y="73"/>
                    <a:pt x="364" y="73"/>
                  </a:cubicBezTo>
                  <a:cubicBezTo>
                    <a:pt x="389" y="73"/>
                    <a:pt x="389" y="73"/>
                    <a:pt x="389" y="73"/>
                  </a:cubicBezTo>
                  <a:cubicBezTo>
                    <a:pt x="389" y="502"/>
                    <a:pt x="389" y="502"/>
                    <a:pt x="389" y="502"/>
                  </a:cubicBezTo>
                  <a:cubicBezTo>
                    <a:pt x="385" y="509"/>
                    <a:pt x="385" y="509"/>
                    <a:pt x="385" y="509"/>
                  </a:cubicBezTo>
                  <a:cubicBezTo>
                    <a:pt x="385" y="509"/>
                    <a:pt x="322" y="605"/>
                    <a:pt x="252" y="713"/>
                  </a:cubicBezTo>
                  <a:cubicBezTo>
                    <a:pt x="195" y="799"/>
                    <a:pt x="150" y="868"/>
                    <a:pt x="119" y="917"/>
                  </a:cubicBezTo>
                  <a:cubicBezTo>
                    <a:pt x="77" y="982"/>
                    <a:pt x="65" y="1001"/>
                    <a:pt x="62" y="1005"/>
                  </a:cubicBezTo>
                  <a:cubicBezTo>
                    <a:pt x="56" y="1015"/>
                    <a:pt x="53" y="1040"/>
                    <a:pt x="63" y="1058"/>
                  </a:cubicBezTo>
                  <a:cubicBezTo>
                    <a:pt x="72" y="1074"/>
                    <a:pt x="90" y="1082"/>
                    <a:pt x="116" y="1082"/>
                  </a:cubicBezTo>
                  <a:cubicBezTo>
                    <a:pt x="834" y="1082"/>
                    <a:pt x="834" y="1082"/>
                    <a:pt x="834" y="1082"/>
                  </a:cubicBezTo>
                  <a:cubicBezTo>
                    <a:pt x="853" y="1082"/>
                    <a:pt x="880" y="1070"/>
                    <a:pt x="891" y="1051"/>
                  </a:cubicBezTo>
                  <a:cubicBezTo>
                    <a:pt x="899" y="1036"/>
                    <a:pt x="897" y="1018"/>
                    <a:pt x="884" y="997"/>
                  </a:cubicBezTo>
                  <a:cubicBezTo>
                    <a:pt x="875" y="982"/>
                    <a:pt x="858" y="955"/>
                    <a:pt x="833" y="917"/>
                  </a:cubicBezTo>
                  <a:cubicBezTo>
                    <a:pt x="800" y="867"/>
                    <a:pt x="755" y="798"/>
                    <a:pt x="699" y="713"/>
                  </a:cubicBezTo>
                  <a:cubicBezTo>
                    <a:pt x="628" y="606"/>
                    <a:pt x="564" y="510"/>
                    <a:pt x="564" y="509"/>
                  </a:cubicBezTo>
                  <a:cubicBezTo>
                    <a:pt x="559" y="502"/>
                    <a:pt x="559" y="502"/>
                    <a:pt x="559" y="502"/>
                  </a:cubicBezTo>
                  <a:cubicBezTo>
                    <a:pt x="559" y="73"/>
                    <a:pt x="559" y="73"/>
                    <a:pt x="559" y="73"/>
                  </a:cubicBezTo>
                  <a:cubicBezTo>
                    <a:pt x="585" y="73"/>
                    <a:pt x="585" y="73"/>
                    <a:pt x="585" y="73"/>
                  </a:cubicBezTo>
                  <a:cubicBezTo>
                    <a:pt x="591" y="73"/>
                    <a:pt x="596" y="68"/>
                    <a:pt x="596" y="61"/>
                  </a:cubicBezTo>
                  <a:cubicBezTo>
                    <a:pt x="596" y="55"/>
                    <a:pt x="591" y="50"/>
                    <a:pt x="585" y="50"/>
                  </a:cubicBezTo>
                  <a:lnTo>
                    <a:pt x="364" y="5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2541" name="淘宝店chenying0907 13"/>
            <p:cNvSpPr>
              <a:spLocks/>
            </p:cNvSpPr>
            <p:nvPr/>
          </p:nvSpPr>
          <p:spPr bwMode="auto">
            <a:xfrm>
              <a:off x="4979988" y="2501900"/>
              <a:ext cx="458788" cy="733425"/>
            </a:xfrm>
            <a:custGeom>
              <a:avLst/>
              <a:gdLst>
                <a:gd name="T0" fmla="*/ 258 w 294"/>
                <a:gd name="T1" fmla="*/ 0 h 470"/>
                <a:gd name="T2" fmla="*/ 37 w 294"/>
                <a:gd name="T3" fmla="*/ 0 h 470"/>
                <a:gd name="T4" fmla="*/ 0 w 294"/>
                <a:gd name="T5" fmla="*/ 36 h 470"/>
                <a:gd name="T6" fmla="*/ 37 w 294"/>
                <a:gd name="T7" fmla="*/ 73 h 470"/>
                <a:gd name="T8" fmla="*/ 37 w 294"/>
                <a:gd name="T9" fmla="*/ 470 h 470"/>
                <a:gd name="T10" fmla="*/ 258 w 294"/>
                <a:gd name="T11" fmla="*/ 470 h 470"/>
                <a:gd name="T12" fmla="*/ 258 w 294"/>
                <a:gd name="T13" fmla="*/ 73 h 470"/>
                <a:gd name="T14" fmla="*/ 294 w 294"/>
                <a:gd name="T15" fmla="*/ 36 h 470"/>
                <a:gd name="T16" fmla="*/ 258 w 294"/>
                <a:gd name="T17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470">
                  <a:moveTo>
                    <a:pt x="258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3"/>
                    <a:pt x="37" y="73"/>
                  </a:cubicBezTo>
                  <a:cubicBezTo>
                    <a:pt x="37" y="470"/>
                    <a:pt x="37" y="470"/>
                    <a:pt x="37" y="470"/>
                  </a:cubicBezTo>
                  <a:cubicBezTo>
                    <a:pt x="258" y="470"/>
                    <a:pt x="258" y="470"/>
                    <a:pt x="258" y="470"/>
                  </a:cubicBezTo>
                  <a:cubicBezTo>
                    <a:pt x="258" y="73"/>
                    <a:pt x="258" y="73"/>
                    <a:pt x="258" y="73"/>
                  </a:cubicBezTo>
                  <a:cubicBezTo>
                    <a:pt x="278" y="73"/>
                    <a:pt x="294" y="57"/>
                    <a:pt x="294" y="36"/>
                  </a:cubicBezTo>
                  <a:cubicBezTo>
                    <a:pt x="294" y="16"/>
                    <a:pt x="278" y="0"/>
                    <a:pt x="2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2542" name="淘宝店chenying0907 14"/>
            <p:cNvSpPr>
              <a:spLocks/>
            </p:cNvSpPr>
            <p:nvPr/>
          </p:nvSpPr>
          <p:spPr bwMode="auto">
            <a:xfrm>
              <a:off x="4830763" y="3235325"/>
              <a:ext cx="762000" cy="319087"/>
            </a:xfrm>
            <a:custGeom>
              <a:avLst/>
              <a:gdLst>
                <a:gd name="T0" fmla="*/ 489 w 489"/>
                <a:gd name="T1" fmla="*/ 204 h 204"/>
                <a:gd name="T2" fmla="*/ 354 w 489"/>
                <a:gd name="T3" fmla="*/ 0 h 204"/>
                <a:gd name="T4" fmla="*/ 133 w 489"/>
                <a:gd name="T5" fmla="*/ 0 h 204"/>
                <a:gd name="T6" fmla="*/ 0 w 489"/>
                <a:gd name="T7" fmla="*/ 204 h 204"/>
                <a:gd name="T8" fmla="*/ 489 w 48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204">
                  <a:moveTo>
                    <a:pt x="489" y="204"/>
                  </a:moveTo>
                  <a:cubicBezTo>
                    <a:pt x="417" y="96"/>
                    <a:pt x="354" y="0"/>
                    <a:pt x="354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70" y="96"/>
                    <a:pt x="0" y="204"/>
                  </a:cubicBezTo>
                  <a:lnTo>
                    <a:pt x="489" y="20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2543" name="淘宝店chenying0907 15"/>
            <p:cNvSpPr>
              <a:spLocks/>
            </p:cNvSpPr>
            <p:nvPr/>
          </p:nvSpPr>
          <p:spPr bwMode="auto">
            <a:xfrm>
              <a:off x="4622800" y="3554413"/>
              <a:ext cx="1179513" cy="317500"/>
            </a:xfrm>
            <a:custGeom>
              <a:avLst/>
              <a:gdLst>
                <a:gd name="T0" fmla="*/ 0 w 756"/>
                <a:gd name="T1" fmla="*/ 204 h 204"/>
                <a:gd name="T2" fmla="*/ 756 w 756"/>
                <a:gd name="T3" fmla="*/ 204 h 204"/>
                <a:gd name="T4" fmla="*/ 622 w 756"/>
                <a:gd name="T5" fmla="*/ 0 h 204"/>
                <a:gd name="T6" fmla="*/ 133 w 756"/>
                <a:gd name="T7" fmla="*/ 0 h 204"/>
                <a:gd name="T8" fmla="*/ 0 w 756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204">
                  <a:moveTo>
                    <a:pt x="0" y="204"/>
                  </a:moveTo>
                  <a:cubicBezTo>
                    <a:pt x="756" y="204"/>
                    <a:pt x="756" y="204"/>
                    <a:pt x="756" y="204"/>
                  </a:cubicBezTo>
                  <a:cubicBezTo>
                    <a:pt x="718" y="147"/>
                    <a:pt x="669" y="71"/>
                    <a:pt x="62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86" y="71"/>
                    <a:pt x="37" y="147"/>
                    <a:pt x="0" y="20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2544" name="淘宝店chenying0907 16"/>
            <p:cNvSpPr>
              <a:spLocks/>
            </p:cNvSpPr>
            <p:nvPr/>
          </p:nvSpPr>
          <p:spPr bwMode="auto">
            <a:xfrm>
              <a:off x="4506913" y="3871913"/>
              <a:ext cx="1449388" cy="317500"/>
            </a:xfrm>
            <a:custGeom>
              <a:avLst/>
              <a:gdLst>
                <a:gd name="T0" fmla="*/ 882 w 930"/>
                <a:gd name="T1" fmla="*/ 80 h 204"/>
                <a:gd name="T2" fmla="*/ 831 w 930"/>
                <a:gd name="T3" fmla="*/ 0 h 204"/>
                <a:gd name="T4" fmla="*/ 75 w 930"/>
                <a:gd name="T5" fmla="*/ 0 h 204"/>
                <a:gd name="T6" fmla="*/ 17 w 930"/>
                <a:gd name="T7" fmla="*/ 89 h 204"/>
                <a:gd name="T8" fmla="*/ 93 w 930"/>
                <a:gd name="T9" fmla="*/ 204 h 204"/>
                <a:gd name="T10" fmla="*/ 811 w 930"/>
                <a:gd name="T11" fmla="*/ 204 h 204"/>
                <a:gd name="T12" fmla="*/ 882 w 930"/>
                <a:gd name="T13" fmla="*/ 8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0" h="204">
                  <a:moveTo>
                    <a:pt x="882" y="80"/>
                  </a:moveTo>
                  <a:cubicBezTo>
                    <a:pt x="873" y="65"/>
                    <a:pt x="854" y="36"/>
                    <a:pt x="83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44" y="48"/>
                    <a:pt x="22" y="82"/>
                    <a:pt x="17" y="89"/>
                  </a:cubicBezTo>
                  <a:cubicBezTo>
                    <a:pt x="0" y="120"/>
                    <a:pt x="1" y="204"/>
                    <a:pt x="93" y="204"/>
                  </a:cubicBezTo>
                  <a:cubicBezTo>
                    <a:pt x="186" y="204"/>
                    <a:pt x="766" y="204"/>
                    <a:pt x="811" y="204"/>
                  </a:cubicBezTo>
                  <a:cubicBezTo>
                    <a:pt x="857" y="204"/>
                    <a:pt x="930" y="159"/>
                    <a:pt x="882" y="8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22546" name="PA_淘宝店chenying0907 1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32811" y="3006670"/>
            <a:ext cx="143864" cy="146070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47" name="PA_淘宝店chenying0907 1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986689" y="2828846"/>
            <a:ext cx="101551" cy="99496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48" name="PA_淘宝店chenying0907 2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823782" y="2661610"/>
            <a:ext cx="120592" cy="122782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65" name="PA_淘宝店chenying0907 37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6840708" y="5263340"/>
            <a:ext cx="220027" cy="220163"/>
          </a:xfrm>
          <a:custGeom>
            <a:avLst/>
            <a:gdLst>
              <a:gd name="T0" fmla="*/ 105 w 106"/>
              <a:gd name="T1" fmla="*/ 11 h 106"/>
              <a:gd name="T2" fmla="*/ 90 w 106"/>
              <a:gd name="T3" fmla="*/ 34 h 106"/>
              <a:gd name="T4" fmla="*/ 86 w 106"/>
              <a:gd name="T5" fmla="*/ 34 h 106"/>
              <a:gd name="T6" fmla="*/ 62 w 106"/>
              <a:gd name="T7" fmla="*/ 50 h 106"/>
              <a:gd name="T8" fmla="*/ 76 w 106"/>
              <a:gd name="T9" fmla="*/ 66 h 106"/>
              <a:gd name="T10" fmla="*/ 70 w 106"/>
              <a:gd name="T11" fmla="*/ 75 h 106"/>
              <a:gd name="T12" fmla="*/ 60 w 106"/>
              <a:gd name="T13" fmla="*/ 76 h 106"/>
              <a:gd name="T14" fmla="*/ 26 w 106"/>
              <a:gd name="T15" fmla="*/ 106 h 106"/>
              <a:gd name="T16" fmla="*/ 18 w 106"/>
              <a:gd name="T17" fmla="*/ 103 h 106"/>
              <a:gd name="T18" fmla="*/ 0 w 106"/>
              <a:gd name="T19" fmla="*/ 81 h 106"/>
              <a:gd name="T20" fmla="*/ 0 w 106"/>
              <a:gd name="T21" fmla="*/ 80 h 106"/>
              <a:gd name="T22" fmla="*/ 30 w 106"/>
              <a:gd name="T23" fmla="*/ 46 h 106"/>
              <a:gd name="T24" fmla="*/ 31 w 106"/>
              <a:gd name="T25" fmla="*/ 36 h 106"/>
              <a:gd name="T26" fmla="*/ 40 w 106"/>
              <a:gd name="T27" fmla="*/ 30 h 106"/>
              <a:gd name="T28" fmla="*/ 57 w 106"/>
              <a:gd name="T29" fmla="*/ 44 h 106"/>
              <a:gd name="T30" fmla="*/ 72 w 106"/>
              <a:gd name="T31" fmla="*/ 20 h 106"/>
              <a:gd name="T32" fmla="*/ 72 w 106"/>
              <a:gd name="T33" fmla="*/ 17 h 106"/>
              <a:gd name="T34" fmla="*/ 95 w 106"/>
              <a:gd name="T35" fmla="*/ 1 h 106"/>
              <a:gd name="T36" fmla="*/ 35 w 106"/>
              <a:gd name="T37" fmla="*/ 59 h 106"/>
              <a:gd name="T38" fmla="*/ 38 w 106"/>
              <a:gd name="T39" fmla="*/ 62 h 106"/>
              <a:gd name="T40" fmla="*/ 14 w 106"/>
              <a:gd name="T41" fmla="*/ 83 h 106"/>
              <a:gd name="T42" fmla="*/ 35 w 106"/>
              <a:gd name="T43" fmla="*/ 59 h 106"/>
              <a:gd name="T44" fmla="*/ 44 w 106"/>
              <a:gd name="T45" fmla="*/ 68 h 106"/>
              <a:gd name="T46" fmla="*/ 48 w 106"/>
              <a:gd name="T47" fmla="*/ 71 h 106"/>
              <a:gd name="T48" fmla="*/ 23 w 106"/>
              <a:gd name="T49" fmla="*/ 92 h 106"/>
              <a:gd name="T50" fmla="*/ 44 w 106"/>
              <a:gd name="T51" fmla="*/ 68 h 106"/>
              <a:gd name="T52" fmla="*/ 67 w 106"/>
              <a:gd name="T53" fmla="*/ 66 h 106"/>
              <a:gd name="T54" fmla="*/ 37 w 106"/>
              <a:gd name="T55" fmla="*/ 42 h 106"/>
              <a:gd name="T56" fmla="*/ 39 w 106"/>
              <a:gd name="T57" fmla="*/ 43 h 106"/>
              <a:gd name="T58" fmla="*/ 63 w 106"/>
              <a:gd name="T59" fmla="*/ 67 h 106"/>
              <a:gd name="T60" fmla="*/ 65 w 106"/>
              <a:gd name="T61" fmla="*/ 69 h 106"/>
              <a:gd name="T62" fmla="*/ 28 w 106"/>
              <a:gd name="T63" fmla="*/ 97 h 106"/>
              <a:gd name="T64" fmla="*/ 54 w 106"/>
              <a:gd name="T65" fmla="*/ 70 h 106"/>
              <a:gd name="T66" fmla="*/ 9 w 106"/>
              <a:gd name="T67" fmla="*/ 79 h 106"/>
              <a:gd name="T68" fmla="*/ 9 w 106"/>
              <a:gd name="T69" fmla="*/ 81 h 106"/>
              <a:gd name="T70" fmla="*/ 24 w 106"/>
              <a:gd name="T71" fmla="*/ 97 h 106"/>
              <a:gd name="T72" fmla="*/ 26 w 106"/>
              <a:gd name="T73" fmla="*/ 98 h 106"/>
              <a:gd name="T74" fmla="*/ 100 w 106"/>
              <a:gd name="T75" fmla="*/ 13 h 106"/>
              <a:gd name="T76" fmla="*/ 93 w 106"/>
              <a:gd name="T77" fmla="*/ 6 h 106"/>
              <a:gd name="T78" fmla="*/ 88 w 106"/>
              <a:gd name="T79" fmla="*/ 29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106">
                <a:moveTo>
                  <a:pt x="95" y="1"/>
                </a:moveTo>
                <a:cubicBezTo>
                  <a:pt x="105" y="11"/>
                  <a:pt x="105" y="11"/>
                  <a:pt x="105" y="11"/>
                </a:cubicBezTo>
                <a:cubicBezTo>
                  <a:pt x="106" y="12"/>
                  <a:pt x="106" y="13"/>
                  <a:pt x="105" y="14"/>
                </a:cubicBezTo>
                <a:cubicBezTo>
                  <a:pt x="90" y="34"/>
                  <a:pt x="90" y="34"/>
                  <a:pt x="90" y="34"/>
                </a:cubicBezTo>
                <a:cubicBezTo>
                  <a:pt x="89" y="35"/>
                  <a:pt x="87" y="35"/>
                  <a:pt x="86" y="34"/>
                </a:cubicBezTo>
                <a:cubicBezTo>
                  <a:pt x="86" y="34"/>
                  <a:pt x="86" y="34"/>
                  <a:pt x="86" y="34"/>
                </a:cubicBezTo>
                <a:cubicBezTo>
                  <a:pt x="82" y="30"/>
                  <a:pt x="82" y="30"/>
                  <a:pt x="82" y="30"/>
                </a:cubicBezTo>
                <a:cubicBezTo>
                  <a:pt x="62" y="50"/>
                  <a:pt x="62" y="50"/>
                  <a:pt x="62" y="50"/>
                </a:cubicBezTo>
                <a:cubicBezTo>
                  <a:pt x="74" y="61"/>
                  <a:pt x="74" y="61"/>
                  <a:pt x="74" y="61"/>
                </a:cubicBezTo>
                <a:cubicBezTo>
                  <a:pt x="75" y="62"/>
                  <a:pt x="76" y="64"/>
                  <a:pt x="76" y="66"/>
                </a:cubicBezTo>
                <a:cubicBezTo>
                  <a:pt x="76" y="68"/>
                  <a:pt x="75" y="70"/>
                  <a:pt x="74" y="72"/>
                </a:cubicBezTo>
                <a:cubicBezTo>
                  <a:pt x="70" y="75"/>
                  <a:pt x="70" y="75"/>
                  <a:pt x="70" y="75"/>
                </a:cubicBezTo>
                <a:cubicBezTo>
                  <a:pt x="69" y="77"/>
                  <a:pt x="67" y="78"/>
                  <a:pt x="65" y="78"/>
                </a:cubicBezTo>
                <a:cubicBezTo>
                  <a:pt x="63" y="78"/>
                  <a:pt x="61" y="77"/>
                  <a:pt x="60" y="76"/>
                </a:cubicBezTo>
                <a:cubicBezTo>
                  <a:pt x="33" y="103"/>
                  <a:pt x="33" y="103"/>
                  <a:pt x="33" y="103"/>
                </a:cubicBezTo>
                <a:cubicBezTo>
                  <a:pt x="31" y="105"/>
                  <a:pt x="28" y="106"/>
                  <a:pt x="26" y="106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23" y="106"/>
                  <a:pt x="20" y="105"/>
                  <a:pt x="18" y="103"/>
                </a:cubicBezTo>
                <a:cubicBezTo>
                  <a:pt x="3" y="88"/>
                  <a:pt x="3" y="88"/>
                  <a:pt x="3" y="88"/>
                </a:cubicBezTo>
                <a:cubicBezTo>
                  <a:pt x="1" y="86"/>
                  <a:pt x="0" y="83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78"/>
                  <a:pt x="1" y="75"/>
                  <a:pt x="3" y="73"/>
                </a:cubicBezTo>
                <a:cubicBezTo>
                  <a:pt x="30" y="46"/>
                  <a:pt x="30" y="46"/>
                  <a:pt x="30" y="46"/>
                </a:cubicBezTo>
                <a:cubicBezTo>
                  <a:pt x="29" y="45"/>
                  <a:pt x="29" y="43"/>
                  <a:pt x="29" y="42"/>
                </a:cubicBezTo>
                <a:cubicBezTo>
                  <a:pt x="29" y="39"/>
                  <a:pt x="30" y="37"/>
                  <a:pt x="31" y="36"/>
                </a:cubicBezTo>
                <a:cubicBezTo>
                  <a:pt x="34" y="33"/>
                  <a:pt x="34" y="33"/>
                  <a:pt x="34" y="33"/>
                </a:cubicBezTo>
                <a:cubicBezTo>
                  <a:pt x="36" y="31"/>
                  <a:pt x="38" y="30"/>
                  <a:pt x="40" y="30"/>
                </a:cubicBezTo>
                <a:cubicBezTo>
                  <a:pt x="42" y="30"/>
                  <a:pt x="44" y="31"/>
                  <a:pt x="46" y="33"/>
                </a:cubicBezTo>
                <a:cubicBezTo>
                  <a:pt x="57" y="44"/>
                  <a:pt x="57" y="44"/>
                  <a:pt x="57" y="44"/>
                </a:cubicBezTo>
                <a:cubicBezTo>
                  <a:pt x="76" y="24"/>
                  <a:pt x="76" y="24"/>
                  <a:pt x="76" y="24"/>
                </a:cubicBezTo>
                <a:cubicBezTo>
                  <a:pt x="72" y="20"/>
                  <a:pt x="72" y="20"/>
                  <a:pt x="72" y="20"/>
                </a:cubicBezTo>
                <a:cubicBezTo>
                  <a:pt x="71" y="19"/>
                  <a:pt x="71" y="18"/>
                  <a:pt x="72" y="17"/>
                </a:cubicBezTo>
                <a:cubicBezTo>
                  <a:pt x="72" y="17"/>
                  <a:pt x="72" y="17"/>
                  <a:pt x="72" y="17"/>
                </a:cubicBezTo>
                <a:cubicBezTo>
                  <a:pt x="92" y="1"/>
                  <a:pt x="92" y="1"/>
                  <a:pt x="92" y="1"/>
                </a:cubicBezTo>
                <a:cubicBezTo>
                  <a:pt x="93" y="0"/>
                  <a:pt x="94" y="0"/>
                  <a:pt x="95" y="1"/>
                </a:cubicBezTo>
                <a:close/>
                <a:moveTo>
                  <a:pt x="35" y="59"/>
                </a:moveTo>
                <a:cubicBezTo>
                  <a:pt x="35" y="59"/>
                  <a:pt x="35" y="59"/>
                  <a:pt x="35" y="59"/>
                </a:cubicBezTo>
                <a:cubicBezTo>
                  <a:pt x="36" y="58"/>
                  <a:pt x="37" y="58"/>
                  <a:pt x="38" y="59"/>
                </a:cubicBezTo>
                <a:cubicBezTo>
                  <a:pt x="39" y="59"/>
                  <a:pt x="39" y="61"/>
                  <a:pt x="38" y="62"/>
                </a:cubicBezTo>
                <a:cubicBezTo>
                  <a:pt x="17" y="83"/>
                  <a:pt x="17" y="83"/>
                  <a:pt x="17" y="83"/>
                </a:cubicBezTo>
                <a:cubicBezTo>
                  <a:pt x="16" y="84"/>
                  <a:pt x="15" y="84"/>
                  <a:pt x="14" y="83"/>
                </a:cubicBezTo>
                <a:cubicBezTo>
                  <a:pt x="13" y="82"/>
                  <a:pt x="13" y="80"/>
                  <a:pt x="14" y="80"/>
                </a:cubicBezTo>
                <a:cubicBezTo>
                  <a:pt x="35" y="59"/>
                  <a:pt x="35" y="59"/>
                  <a:pt x="35" y="59"/>
                </a:cubicBezTo>
                <a:close/>
                <a:moveTo>
                  <a:pt x="44" y="68"/>
                </a:moveTo>
                <a:cubicBezTo>
                  <a:pt x="44" y="68"/>
                  <a:pt x="44" y="68"/>
                  <a:pt x="44" y="68"/>
                </a:cubicBezTo>
                <a:cubicBezTo>
                  <a:pt x="45" y="67"/>
                  <a:pt x="47" y="67"/>
                  <a:pt x="48" y="68"/>
                </a:cubicBezTo>
                <a:cubicBezTo>
                  <a:pt x="49" y="69"/>
                  <a:pt x="49" y="70"/>
                  <a:pt x="48" y="71"/>
                </a:cubicBezTo>
                <a:cubicBezTo>
                  <a:pt x="27" y="92"/>
                  <a:pt x="27" y="92"/>
                  <a:pt x="27" y="92"/>
                </a:cubicBezTo>
                <a:cubicBezTo>
                  <a:pt x="26" y="93"/>
                  <a:pt x="24" y="93"/>
                  <a:pt x="23" y="92"/>
                </a:cubicBezTo>
                <a:cubicBezTo>
                  <a:pt x="22" y="91"/>
                  <a:pt x="22" y="90"/>
                  <a:pt x="23" y="89"/>
                </a:cubicBezTo>
                <a:cubicBezTo>
                  <a:pt x="44" y="68"/>
                  <a:pt x="44" y="68"/>
                  <a:pt x="44" y="68"/>
                </a:cubicBezTo>
                <a:close/>
                <a:moveTo>
                  <a:pt x="67" y="66"/>
                </a:moveTo>
                <a:cubicBezTo>
                  <a:pt x="67" y="66"/>
                  <a:pt x="67" y="66"/>
                  <a:pt x="67" y="66"/>
                </a:cubicBezTo>
                <a:cubicBezTo>
                  <a:pt x="40" y="39"/>
                  <a:pt x="40" y="39"/>
                  <a:pt x="40" y="39"/>
                </a:cubicBezTo>
                <a:cubicBezTo>
                  <a:pt x="37" y="42"/>
                  <a:pt x="37" y="42"/>
                  <a:pt x="37" y="42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5" y="69"/>
                  <a:pt x="65" y="69"/>
                  <a:pt x="65" y="69"/>
                </a:cubicBezTo>
                <a:cubicBezTo>
                  <a:pt x="67" y="66"/>
                  <a:pt x="67" y="66"/>
                  <a:pt x="67" y="66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54" y="70"/>
                  <a:pt x="54" y="70"/>
                  <a:pt x="54" y="70"/>
                </a:cubicBezTo>
                <a:cubicBezTo>
                  <a:pt x="36" y="52"/>
                  <a:pt x="36" y="52"/>
                  <a:pt x="36" y="52"/>
                </a:cubicBezTo>
                <a:cubicBezTo>
                  <a:pt x="9" y="79"/>
                  <a:pt x="9" y="79"/>
                  <a:pt x="9" y="79"/>
                </a:cubicBezTo>
                <a:cubicBezTo>
                  <a:pt x="9" y="79"/>
                  <a:pt x="9" y="80"/>
                  <a:pt x="9" y="81"/>
                </a:cubicBezTo>
                <a:cubicBezTo>
                  <a:pt x="9" y="81"/>
                  <a:pt x="9" y="81"/>
                  <a:pt x="9" y="81"/>
                </a:cubicBezTo>
                <a:cubicBezTo>
                  <a:pt x="9" y="81"/>
                  <a:pt x="9" y="82"/>
                  <a:pt x="9" y="83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7"/>
                  <a:pt x="25" y="98"/>
                  <a:pt x="26" y="98"/>
                </a:cubicBezTo>
                <a:cubicBezTo>
                  <a:pt x="26" y="98"/>
                  <a:pt x="26" y="98"/>
                  <a:pt x="26" y="98"/>
                </a:cubicBezTo>
                <a:cubicBezTo>
                  <a:pt x="26" y="98"/>
                  <a:pt x="27" y="97"/>
                  <a:pt x="28" y="97"/>
                </a:cubicBezTo>
                <a:close/>
                <a:moveTo>
                  <a:pt x="100" y="13"/>
                </a:moveTo>
                <a:cubicBezTo>
                  <a:pt x="100" y="13"/>
                  <a:pt x="100" y="13"/>
                  <a:pt x="100" y="13"/>
                </a:cubicBezTo>
                <a:cubicBezTo>
                  <a:pt x="93" y="6"/>
                  <a:pt x="93" y="6"/>
                  <a:pt x="93" y="6"/>
                </a:cubicBezTo>
                <a:cubicBezTo>
                  <a:pt x="78" y="19"/>
                  <a:pt x="78" y="19"/>
                  <a:pt x="78" y="19"/>
                </a:cubicBezTo>
                <a:cubicBezTo>
                  <a:pt x="88" y="29"/>
                  <a:pt x="88" y="29"/>
                  <a:pt x="88" y="29"/>
                </a:cubicBezTo>
                <a:cubicBezTo>
                  <a:pt x="100" y="13"/>
                  <a:pt x="100" y="13"/>
                  <a:pt x="100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66" name="PA_淘宝店chenying0907 38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6838597" y="4844187"/>
            <a:ext cx="224259" cy="215929"/>
          </a:xfrm>
          <a:custGeom>
            <a:avLst/>
            <a:gdLst>
              <a:gd name="T0" fmla="*/ 27 w 108"/>
              <a:gd name="T1" fmla="*/ 79 h 104"/>
              <a:gd name="T2" fmla="*/ 22 w 108"/>
              <a:gd name="T3" fmla="*/ 91 h 104"/>
              <a:gd name="T4" fmla="*/ 15 w 108"/>
              <a:gd name="T5" fmla="*/ 84 h 104"/>
              <a:gd name="T6" fmla="*/ 22 w 108"/>
              <a:gd name="T7" fmla="*/ 77 h 104"/>
              <a:gd name="T8" fmla="*/ 95 w 108"/>
              <a:gd name="T9" fmla="*/ 0 h 104"/>
              <a:gd name="T10" fmla="*/ 108 w 108"/>
              <a:gd name="T11" fmla="*/ 13 h 104"/>
              <a:gd name="T12" fmla="*/ 108 w 108"/>
              <a:gd name="T13" fmla="*/ 45 h 104"/>
              <a:gd name="T14" fmla="*/ 108 w 108"/>
              <a:gd name="T15" fmla="*/ 77 h 104"/>
              <a:gd name="T16" fmla="*/ 104 w 108"/>
              <a:gd name="T17" fmla="*/ 100 h 104"/>
              <a:gd name="T18" fmla="*/ 4 w 108"/>
              <a:gd name="T19" fmla="*/ 100 h 104"/>
              <a:gd name="T20" fmla="*/ 0 w 108"/>
              <a:gd name="T21" fmla="*/ 77 h 104"/>
              <a:gd name="T22" fmla="*/ 0 w 108"/>
              <a:gd name="T23" fmla="*/ 45 h 104"/>
              <a:gd name="T24" fmla="*/ 0 w 108"/>
              <a:gd name="T25" fmla="*/ 13 h 104"/>
              <a:gd name="T26" fmla="*/ 13 w 108"/>
              <a:gd name="T27" fmla="*/ 0 h 104"/>
              <a:gd name="T28" fmla="*/ 13 w 108"/>
              <a:gd name="T29" fmla="*/ 8 h 104"/>
              <a:gd name="T30" fmla="*/ 10 w 108"/>
              <a:gd name="T31" fmla="*/ 10 h 104"/>
              <a:gd name="T32" fmla="*/ 10 w 108"/>
              <a:gd name="T33" fmla="*/ 30 h 104"/>
              <a:gd name="T34" fmla="*/ 13 w 108"/>
              <a:gd name="T35" fmla="*/ 32 h 104"/>
              <a:gd name="T36" fmla="*/ 95 w 108"/>
              <a:gd name="T37" fmla="*/ 32 h 104"/>
              <a:gd name="T38" fmla="*/ 98 w 108"/>
              <a:gd name="T39" fmla="*/ 31 h 104"/>
              <a:gd name="T40" fmla="*/ 98 w 108"/>
              <a:gd name="T41" fmla="*/ 10 h 104"/>
              <a:gd name="T42" fmla="*/ 95 w 108"/>
              <a:gd name="T43" fmla="*/ 40 h 104"/>
              <a:gd name="T44" fmla="*/ 13 w 108"/>
              <a:gd name="T45" fmla="*/ 40 h 104"/>
              <a:gd name="T46" fmla="*/ 10 w 108"/>
              <a:gd name="T47" fmla="*/ 41 h 104"/>
              <a:gd name="T48" fmla="*/ 9 w 108"/>
              <a:gd name="T49" fmla="*/ 59 h 104"/>
              <a:gd name="T50" fmla="*/ 10 w 108"/>
              <a:gd name="T51" fmla="*/ 63 h 104"/>
              <a:gd name="T52" fmla="*/ 95 w 108"/>
              <a:gd name="T53" fmla="*/ 64 h 104"/>
              <a:gd name="T54" fmla="*/ 98 w 108"/>
              <a:gd name="T55" fmla="*/ 63 h 104"/>
              <a:gd name="T56" fmla="*/ 100 w 108"/>
              <a:gd name="T57" fmla="*/ 45 h 104"/>
              <a:gd name="T58" fmla="*/ 98 w 108"/>
              <a:gd name="T59" fmla="*/ 41 h 104"/>
              <a:gd name="T60" fmla="*/ 95 w 108"/>
              <a:gd name="T61" fmla="*/ 72 h 104"/>
              <a:gd name="T62" fmla="*/ 13 w 108"/>
              <a:gd name="T63" fmla="*/ 72 h 104"/>
              <a:gd name="T64" fmla="*/ 10 w 108"/>
              <a:gd name="T65" fmla="*/ 73 h 104"/>
              <a:gd name="T66" fmla="*/ 10 w 108"/>
              <a:gd name="T67" fmla="*/ 94 h 104"/>
              <a:gd name="T68" fmla="*/ 13 w 108"/>
              <a:gd name="T69" fmla="*/ 96 h 104"/>
              <a:gd name="T70" fmla="*/ 98 w 108"/>
              <a:gd name="T71" fmla="*/ 95 h 104"/>
              <a:gd name="T72" fmla="*/ 100 w 108"/>
              <a:gd name="T73" fmla="*/ 77 h 104"/>
              <a:gd name="T74" fmla="*/ 98 w 108"/>
              <a:gd name="T75" fmla="*/ 73 h 104"/>
              <a:gd name="T76" fmla="*/ 22 w 108"/>
              <a:gd name="T77" fmla="*/ 13 h 104"/>
              <a:gd name="T78" fmla="*/ 30 w 108"/>
              <a:gd name="T79" fmla="*/ 20 h 104"/>
              <a:gd name="T80" fmla="*/ 22 w 108"/>
              <a:gd name="T81" fmla="*/ 28 h 104"/>
              <a:gd name="T82" fmla="*/ 15 w 108"/>
              <a:gd name="T83" fmla="*/ 20 h 104"/>
              <a:gd name="T84" fmla="*/ 22 w 108"/>
              <a:gd name="T85" fmla="*/ 13 h 104"/>
              <a:gd name="T86" fmla="*/ 22 w 108"/>
              <a:gd name="T87" fmla="*/ 18 h 104"/>
              <a:gd name="T88" fmla="*/ 20 w 108"/>
              <a:gd name="T89" fmla="*/ 20 h 104"/>
              <a:gd name="T90" fmla="*/ 22 w 108"/>
              <a:gd name="T91" fmla="*/ 23 h 104"/>
              <a:gd name="T92" fmla="*/ 25 w 108"/>
              <a:gd name="T93" fmla="*/ 20 h 104"/>
              <a:gd name="T94" fmla="*/ 22 w 108"/>
              <a:gd name="T95" fmla="*/ 45 h 104"/>
              <a:gd name="T96" fmla="*/ 27 w 108"/>
              <a:gd name="T97" fmla="*/ 47 h 104"/>
              <a:gd name="T98" fmla="*/ 27 w 108"/>
              <a:gd name="T99" fmla="*/ 57 h 104"/>
              <a:gd name="T100" fmla="*/ 17 w 108"/>
              <a:gd name="T101" fmla="*/ 57 h 104"/>
              <a:gd name="T102" fmla="*/ 17 w 108"/>
              <a:gd name="T103" fmla="*/ 47 h 104"/>
              <a:gd name="T104" fmla="*/ 24 w 108"/>
              <a:gd name="T105" fmla="*/ 50 h 104"/>
              <a:gd name="T106" fmla="*/ 20 w 108"/>
              <a:gd name="T107" fmla="*/ 50 h 104"/>
              <a:gd name="T108" fmla="*/ 20 w 108"/>
              <a:gd name="T109" fmla="*/ 54 h 104"/>
              <a:gd name="T110" fmla="*/ 24 w 108"/>
              <a:gd name="T111" fmla="*/ 54 h 104"/>
              <a:gd name="T112" fmla="*/ 24 w 108"/>
              <a:gd name="T113" fmla="*/ 50 h 104"/>
              <a:gd name="T114" fmla="*/ 22 w 108"/>
              <a:gd name="T115" fmla="*/ 81 h 104"/>
              <a:gd name="T116" fmla="*/ 20 w 108"/>
              <a:gd name="T117" fmla="*/ 84 h 104"/>
              <a:gd name="T118" fmla="*/ 22 w 108"/>
              <a:gd name="T119" fmla="*/ 86 h 104"/>
              <a:gd name="T120" fmla="*/ 25 w 108"/>
              <a:gd name="T121" fmla="*/ 8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8" h="104">
                <a:moveTo>
                  <a:pt x="22" y="77"/>
                </a:moveTo>
                <a:cubicBezTo>
                  <a:pt x="24" y="77"/>
                  <a:pt x="26" y="77"/>
                  <a:pt x="27" y="79"/>
                </a:cubicBezTo>
                <a:cubicBezTo>
                  <a:pt x="27" y="79"/>
                  <a:pt x="27" y="79"/>
                  <a:pt x="27" y="79"/>
                </a:cubicBezTo>
                <a:cubicBezTo>
                  <a:pt x="29" y="80"/>
                  <a:pt x="30" y="82"/>
                  <a:pt x="30" y="84"/>
                </a:cubicBezTo>
                <a:cubicBezTo>
                  <a:pt x="30" y="86"/>
                  <a:pt x="29" y="88"/>
                  <a:pt x="27" y="89"/>
                </a:cubicBezTo>
                <a:cubicBezTo>
                  <a:pt x="26" y="91"/>
                  <a:pt x="24" y="91"/>
                  <a:pt x="22" y="91"/>
                </a:cubicBezTo>
                <a:cubicBezTo>
                  <a:pt x="20" y="91"/>
                  <a:pt x="18" y="91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6" y="88"/>
                  <a:pt x="15" y="86"/>
                  <a:pt x="15" y="84"/>
                </a:cubicBezTo>
                <a:cubicBezTo>
                  <a:pt x="15" y="82"/>
                  <a:pt x="16" y="80"/>
                  <a:pt x="17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8" y="77"/>
                  <a:pt x="20" y="77"/>
                  <a:pt x="22" y="77"/>
                </a:cubicBezTo>
                <a:close/>
                <a:moveTo>
                  <a:pt x="13" y="0"/>
                </a:moveTo>
                <a:cubicBezTo>
                  <a:pt x="13" y="0"/>
                  <a:pt x="13" y="0"/>
                  <a:pt x="13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9" y="0"/>
                  <a:pt x="102" y="1"/>
                  <a:pt x="104" y="4"/>
                </a:cubicBezTo>
                <a:cubicBezTo>
                  <a:pt x="104" y="4"/>
                  <a:pt x="104" y="4"/>
                  <a:pt x="104" y="4"/>
                </a:cubicBezTo>
                <a:cubicBezTo>
                  <a:pt x="106" y="6"/>
                  <a:pt x="108" y="9"/>
                  <a:pt x="108" y="13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31"/>
                  <a:pt x="107" y="34"/>
                  <a:pt x="104" y="36"/>
                </a:cubicBezTo>
                <a:cubicBezTo>
                  <a:pt x="107" y="38"/>
                  <a:pt x="108" y="41"/>
                  <a:pt x="108" y="45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8" y="63"/>
                  <a:pt x="107" y="66"/>
                  <a:pt x="104" y="68"/>
                </a:cubicBezTo>
                <a:cubicBezTo>
                  <a:pt x="107" y="70"/>
                  <a:pt x="108" y="73"/>
                  <a:pt x="108" y="77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5"/>
                  <a:pt x="106" y="98"/>
                  <a:pt x="104" y="100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02" y="103"/>
                  <a:pt x="99" y="104"/>
                  <a:pt x="95" y="104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0" y="104"/>
                  <a:pt x="6" y="103"/>
                  <a:pt x="4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2" y="98"/>
                  <a:pt x="0" y="95"/>
                  <a:pt x="0" y="91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3"/>
                  <a:pt x="2" y="70"/>
                  <a:pt x="4" y="68"/>
                </a:cubicBezTo>
                <a:cubicBezTo>
                  <a:pt x="2" y="66"/>
                  <a:pt x="0" y="63"/>
                  <a:pt x="0" y="59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1"/>
                  <a:pt x="2" y="38"/>
                  <a:pt x="4" y="36"/>
                </a:cubicBezTo>
                <a:cubicBezTo>
                  <a:pt x="2" y="34"/>
                  <a:pt x="0" y="31"/>
                  <a:pt x="0" y="27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6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6" y="1"/>
                  <a:pt x="10" y="0"/>
                  <a:pt x="13" y="0"/>
                </a:cubicBezTo>
                <a:close/>
                <a:moveTo>
                  <a:pt x="95" y="8"/>
                </a:moveTo>
                <a:cubicBezTo>
                  <a:pt x="95" y="8"/>
                  <a:pt x="95" y="8"/>
                  <a:pt x="95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2" y="8"/>
                  <a:pt x="11" y="9"/>
                  <a:pt x="10" y="9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9" y="10"/>
                  <a:pt x="9" y="12"/>
                  <a:pt x="9" y="13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9"/>
                  <a:pt x="9" y="30"/>
                  <a:pt x="10" y="30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11" y="31"/>
                  <a:pt x="12" y="32"/>
                  <a:pt x="1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95" y="32"/>
                  <a:pt x="95" y="32"/>
                  <a:pt x="95" y="32"/>
                </a:cubicBezTo>
                <a:cubicBezTo>
                  <a:pt x="95" y="32"/>
                  <a:pt x="95" y="32"/>
                  <a:pt x="95" y="32"/>
                </a:cubicBezTo>
                <a:cubicBezTo>
                  <a:pt x="96" y="32"/>
                  <a:pt x="97" y="31"/>
                  <a:pt x="98" y="31"/>
                </a:cubicBezTo>
                <a:cubicBezTo>
                  <a:pt x="98" y="31"/>
                  <a:pt x="98" y="31"/>
                  <a:pt x="98" y="31"/>
                </a:cubicBezTo>
                <a:cubicBezTo>
                  <a:pt x="98" y="31"/>
                  <a:pt x="98" y="31"/>
                  <a:pt x="98" y="31"/>
                </a:cubicBezTo>
                <a:cubicBezTo>
                  <a:pt x="99" y="30"/>
                  <a:pt x="100" y="29"/>
                  <a:pt x="100" y="27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00" y="12"/>
                  <a:pt x="99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9"/>
                  <a:pt x="96" y="8"/>
                  <a:pt x="95" y="8"/>
                </a:cubicBezTo>
                <a:close/>
                <a:moveTo>
                  <a:pt x="95" y="40"/>
                </a:moveTo>
                <a:cubicBezTo>
                  <a:pt x="95" y="40"/>
                  <a:pt x="95" y="40"/>
                  <a:pt x="95" y="40"/>
                </a:cubicBezTo>
                <a:cubicBezTo>
                  <a:pt x="95" y="40"/>
                  <a:pt x="95" y="40"/>
                  <a:pt x="95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40"/>
                  <a:pt x="11" y="41"/>
                  <a:pt x="10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9" y="43"/>
                  <a:pt x="9" y="45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61"/>
                  <a:pt x="9" y="62"/>
                  <a:pt x="10" y="62"/>
                </a:cubicBezTo>
                <a:cubicBezTo>
                  <a:pt x="10" y="63"/>
                  <a:pt x="10" y="63"/>
                  <a:pt x="10" y="63"/>
                </a:cubicBezTo>
                <a:cubicBezTo>
                  <a:pt x="10" y="63"/>
                  <a:pt x="10" y="63"/>
                  <a:pt x="10" y="63"/>
                </a:cubicBezTo>
                <a:cubicBezTo>
                  <a:pt x="11" y="63"/>
                  <a:pt x="12" y="64"/>
                  <a:pt x="13" y="64"/>
                </a:cubicBezTo>
                <a:cubicBezTo>
                  <a:pt x="13" y="64"/>
                  <a:pt x="13" y="64"/>
                  <a:pt x="13" y="64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64"/>
                  <a:pt x="95" y="64"/>
                  <a:pt x="95" y="64"/>
                </a:cubicBezTo>
                <a:cubicBezTo>
                  <a:pt x="96" y="64"/>
                  <a:pt x="97" y="63"/>
                  <a:pt x="98" y="63"/>
                </a:cubicBezTo>
                <a:cubicBezTo>
                  <a:pt x="98" y="63"/>
                  <a:pt x="98" y="63"/>
                  <a:pt x="98" y="63"/>
                </a:cubicBezTo>
                <a:cubicBezTo>
                  <a:pt x="98" y="63"/>
                  <a:pt x="98" y="63"/>
                  <a:pt x="98" y="63"/>
                </a:cubicBezTo>
                <a:cubicBezTo>
                  <a:pt x="99" y="62"/>
                  <a:pt x="100" y="61"/>
                  <a:pt x="100" y="59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00" y="43"/>
                  <a:pt x="99" y="42"/>
                  <a:pt x="98" y="42"/>
                </a:cubicBezTo>
                <a:cubicBezTo>
                  <a:pt x="98" y="42"/>
                  <a:pt x="98" y="42"/>
                  <a:pt x="98" y="42"/>
                </a:cubicBezTo>
                <a:cubicBezTo>
                  <a:pt x="98" y="41"/>
                  <a:pt x="98" y="41"/>
                  <a:pt x="98" y="41"/>
                </a:cubicBezTo>
                <a:cubicBezTo>
                  <a:pt x="98" y="41"/>
                  <a:pt x="96" y="40"/>
                  <a:pt x="95" y="40"/>
                </a:cubicBezTo>
                <a:close/>
                <a:moveTo>
                  <a:pt x="95" y="72"/>
                </a:moveTo>
                <a:cubicBezTo>
                  <a:pt x="95" y="72"/>
                  <a:pt x="95" y="72"/>
                  <a:pt x="95" y="72"/>
                </a:cubicBezTo>
                <a:cubicBezTo>
                  <a:pt x="95" y="72"/>
                  <a:pt x="95" y="72"/>
                  <a:pt x="95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2" y="72"/>
                  <a:pt x="11" y="73"/>
                  <a:pt x="10" y="73"/>
                </a:cubicBezTo>
                <a:cubicBezTo>
                  <a:pt x="10" y="73"/>
                  <a:pt x="10" y="73"/>
                  <a:pt x="10" y="73"/>
                </a:cubicBezTo>
                <a:cubicBezTo>
                  <a:pt x="10" y="73"/>
                  <a:pt x="10" y="73"/>
                  <a:pt x="10" y="73"/>
                </a:cubicBezTo>
                <a:cubicBezTo>
                  <a:pt x="9" y="74"/>
                  <a:pt x="9" y="75"/>
                  <a:pt x="9" y="77"/>
                </a:cubicBezTo>
                <a:cubicBezTo>
                  <a:pt x="9" y="91"/>
                  <a:pt x="9" y="91"/>
                  <a:pt x="9" y="91"/>
                </a:cubicBezTo>
                <a:cubicBezTo>
                  <a:pt x="9" y="92"/>
                  <a:pt x="9" y="94"/>
                  <a:pt x="10" y="94"/>
                </a:cubicBezTo>
                <a:cubicBezTo>
                  <a:pt x="10" y="94"/>
                  <a:pt x="10" y="94"/>
                  <a:pt x="10" y="94"/>
                </a:cubicBezTo>
                <a:cubicBezTo>
                  <a:pt x="10" y="95"/>
                  <a:pt x="10" y="95"/>
                  <a:pt x="10" y="95"/>
                </a:cubicBezTo>
                <a:cubicBezTo>
                  <a:pt x="11" y="95"/>
                  <a:pt x="12" y="96"/>
                  <a:pt x="13" y="96"/>
                </a:cubicBezTo>
                <a:cubicBezTo>
                  <a:pt x="95" y="96"/>
                  <a:pt x="95" y="96"/>
                  <a:pt x="95" y="96"/>
                </a:cubicBezTo>
                <a:cubicBezTo>
                  <a:pt x="96" y="96"/>
                  <a:pt x="97" y="95"/>
                  <a:pt x="98" y="95"/>
                </a:cubicBezTo>
                <a:cubicBezTo>
                  <a:pt x="98" y="95"/>
                  <a:pt x="98" y="95"/>
                  <a:pt x="98" y="95"/>
                </a:cubicBezTo>
                <a:cubicBezTo>
                  <a:pt x="98" y="94"/>
                  <a:pt x="98" y="94"/>
                  <a:pt x="98" y="94"/>
                </a:cubicBezTo>
                <a:cubicBezTo>
                  <a:pt x="99" y="94"/>
                  <a:pt x="100" y="93"/>
                  <a:pt x="100" y="91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100" y="75"/>
                  <a:pt x="99" y="74"/>
                  <a:pt x="98" y="74"/>
                </a:cubicBezTo>
                <a:cubicBezTo>
                  <a:pt x="98" y="73"/>
                  <a:pt x="98" y="73"/>
                  <a:pt x="98" y="73"/>
                </a:cubicBezTo>
                <a:cubicBezTo>
                  <a:pt x="98" y="73"/>
                  <a:pt x="98" y="73"/>
                  <a:pt x="98" y="73"/>
                </a:cubicBezTo>
                <a:cubicBezTo>
                  <a:pt x="98" y="73"/>
                  <a:pt x="96" y="72"/>
                  <a:pt x="95" y="72"/>
                </a:cubicBezTo>
                <a:close/>
                <a:moveTo>
                  <a:pt x="22" y="13"/>
                </a:moveTo>
                <a:cubicBezTo>
                  <a:pt x="22" y="13"/>
                  <a:pt x="22" y="13"/>
                  <a:pt x="22" y="13"/>
                </a:cubicBezTo>
                <a:cubicBezTo>
                  <a:pt x="24" y="13"/>
                  <a:pt x="26" y="13"/>
                  <a:pt x="27" y="15"/>
                </a:cubicBezTo>
                <a:cubicBezTo>
                  <a:pt x="27" y="15"/>
                  <a:pt x="27" y="15"/>
                  <a:pt x="27" y="15"/>
                </a:cubicBezTo>
                <a:cubicBezTo>
                  <a:pt x="29" y="16"/>
                  <a:pt x="30" y="18"/>
                  <a:pt x="30" y="20"/>
                </a:cubicBezTo>
                <a:cubicBezTo>
                  <a:pt x="30" y="22"/>
                  <a:pt x="29" y="24"/>
                  <a:pt x="27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6" y="27"/>
                  <a:pt x="24" y="28"/>
                  <a:pt x="22" y="28"/>
                </a:cubicBezTo>
                <a:cubicBezTo>
                  <a:pt x="20" y="28"/>
                  <a:pt x="18" y="27"/>
                  <a:pt x="17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6" y="24"/>
                  <a:pt x="15" y="22"/>
                  <a:pt x="15" y="20"/>
                </a:cubicBezTo>
                <a:cubicBezTo>
                  <a:pt x="15" y="18"/>
                  <a:pt x="16" y="16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8" y="13"/>
                  <a:pt x="20" y="13"/>
                  <a:pt x="22" y="13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3" y="18"/>
                  <a:pt x="22" y="18"/>
                </a:cubicBezTo>
                <a:cubicBezTo>
                  <a:pt x="22" y="18"/>
                  <a:pt x="21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9"/>
                  <a:pt x="20" y="19"/>
                  <a:pt x="20" y="20"/>
                </a:cubicBezTo>
                <a:cubicBezTo>
                  <a:pt x="20" y="21"/>
                  <a:pt x="20" y="21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1" y="22"/>
                  <a:pt x="22" y="23"/>
                  <a:pt x="22" y="23"/>
                </a:cubicBezTo>
                <a:cubicBezTo>
                  <a:pt x="23" y="23"/>
                  <a:pt x="24" y="22"/>
                  <a:pt x="24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1"/>
                  <a:pt x="25" y="21"/>
                  <a:pt x="25" y="20"/>
                </a:cubicBezTo>
                <a:cubicBezTo>
                  <a:pt x="25" y="19"/>
                  <a:pt x="24" y="19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2" y="45"/>
                </a:moveTo>
                <a:cubicBezTo>
                  <a:pt x="22" y="45"/>
                  <a:pt x="22" y="45"/>
                  <a:pt x="22" y="45"/>
                </a:cubicBezTo>
                <a:cubicBezTo>
                  <a:pt x="24" y="45"/>
                  <a:pt x="26" y="45"/>
                  <a:pt x="27" y="47"/>
                </a:cubicBezTo>
                <a:cubicBezTo>
                  <a:pt x="27" y="47"/>
                  <a:pt x="27" y="47"/>
                  <a:pt x="27" y="47"/>
                </a:cubicBezTo>
                <a:cubicBezTo>
                  <a:pt x="29" y="48"/>
                  <a:pt x="30" y="50"/>
                  <a:pt x="30" y="52"/>
                </a:cubicBezTo>
                <a:cubicBezTo>
                  <a:pt x="30" y="54"/>
                  <a:pt x="29" y="56"/>
                  <a:pt x="27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6" y="59"/>
                  <a:pt x="24" y="59"/>
                  <a:pt x="22" y="59"/>
                </a:cubicBezTo>
                <a:cubicBezTo>
                  <a:pt x="20" y="59"/>
                  <a:pt x="18" y="59"/>
                  <a:pt x="17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6" y="56"/>
                  <a:pt x="15" y="54"/>
                  <a:pt x="15" y="52"/>
                </a:cubicBezTo>
                <a:cubicBezTo>
                  <a:pt x="15" y="50"/>
                  <a:pt x="16" y="48"/>
                  <a:pt x="17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5"/>
                  <a:pt x="20" y="45"/>
                  <a:pt x="22" y="45"/>
                </a:cubicBezTo>
                <a:close/>
                <a:moveTo>
                  <a:pt x="24" y="50"/>
                </a:move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3" y="49"/>
                  <a:pt x="22" y="49"/>
                </a:cubicBezTo>
                <a:cubicBezTo>
                  <a:pt x="22" y="49"/>
                  <a:pt x="21" y="50"/>
                  <a:pt x="20" y="50"/>
                </a:cubicBezTo>
                <a:cubicBezTo>
                  <a:pt x="20" y="50"/>
                  <a:pt x="20" y="50"/>
                  <a:pt x="20" y="50"/>
                </a:cubicBezTo>
                <a:cubicBezTo>
                  <a:pt x="20" y="51"/>
                  <a:pt x="20" y="51"/>
                  <a:pt x="20" y="52"/>
                </a:cubicBezTo>
                <a:cubicBezTo>
                  <a:pt x="20" y="53"/>
                  <a:pt x="20" y="53"/>
                  <a:pt x="20" y="54"/>
                </a:cubicBezTo>
                <a:cubicBezTo>
                  <a:pt x="20" y="54"/>
                  <a:pt x="20" y="54"/>
                  <a:pt x="20" y="54"/>
                </a:cubicBezTo>
                <a:cubicBezTo>
                  <a:pt x="21" y="54"/>
                  <a:pt x="22" y="54"/>
                  <a:pt x="22" y="54"/>
                </a:cubicBezTo>
                <a:cubicBezTo>
                  <a:pt x="23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3"/>
                  <a:pt x="25" y="53"/>
                  <a:pt x="25" y="52"/>
                </a:cubicBezTo>
                <a:cubicBezTo>
                  <a:pt x="25" y="51"/>
                  <a:pt x="24" y="51"/>
                  <a:pt x="24" y="50"/>
                </a:cubicBezTo>
                <a:cubicBezTo>
                  <a:pt x="24" y="50"/>
                  <a:pt x="24" y="50"/>
                  <a:pt x="24" y="50"/>
                </a:cubicBezTo>
                <a:close/>
                <a:moveTo>
                  <a:pt x="24" y="82"/>
                </a:moveTo>
                <a:cubicBezTo>
                  <a:pt x="24" y="82"/>
                  <a:pt x="24" y="82"/>
                  <a:pt x="24" y="82"/>
                </a:cubicBezTo>
                <a:cubicBezTo>
                  <a:pt x="24" y="82"/>
                  <a:pt x="23" y="81"/>
                  <a:pt x="22" y="81"/>
                </a:cubicBezTo>
                <a:cubicBezTo>
                  <a:pt x="22" y="81"/>
                  <a:pt x="21" y="82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20" y="83"/>
                  <a:pt x="20" y="83"/>
                  <a:pt x="20" y="84"/>
                </a:cubicBezTo>
                <a:cubicBezTo>
                  <a:pt x="20" y="85"/>
                  <a:pt x="20" y="85"/>
                  <a:pt x="20" y="86"/>
                </a:cubicBezTo>
                <a:cubicBezTo>
                  <a:pt x="20" y="86"/>
                  <a:pt x="20" y="86"/>
                  <a:pt x="20" y="86"/>
                </a:cubicBezTo>
                <a:cubicBezTo>
                  <a:pt x="21" y="86"/>
                  <a:pt x="22" y="86"/>
                  <a:pt x="22" y="86"/>
                </a:cubicBezTo>
                <a:cubicBezTo>
                  <a:pt x="23" y="86"/>
                  <a:pt x="24" y="86"/>
                  <a:pt x="24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24" y="85"/>
                  <a:pt x="25" y="85"/>
                  <a:pt x="25" y="84"/>
                </a:cubicBezTo>
                <a:cubicBezTo>
                  <a:pt x="25" y="83"/>
                  <a:pt x="24" y="83"/>
                  <a:pt x="24" y="82"/>
                </a:cubicBezTo>
                <a:cubicBezTo>
                  <a:pt x="24" y="82"/>
                  <a:pt x="24" y="82"/>
                  <a:pt x="24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67" name="PA_淘宝店chenying0907 39"/>
          <p:cNvSpPr>
            <a:spLocks noEditPoints="1"/>
          </p:cNvSpPr>
          <p:nvPr>
            <p:custDataLst>
              <p:tags r:id="rId11"/>
            </p:custDataLst>
          </p:nvPr>
        </p:nvSpPr>
        <p:spPr bwMode="auto">
          <a:xfrm>
            <a:off x="6838597" y="4412327"/>
            <a:ext cx="224259" cy="224397"/>
          </a:xfrm>
          <a:custGeom>
            <a:avLst/>
            <a:gdLst>
              <a:gd name="T0" fmla="*/ 54 w 108"/>
              <a:gd name="T1" fmla="*/ 26 h 108"/>
              <a:gd name="T2" fmla="*/ 58 w 108"/>
              <a:gd name="T3" fmla="*/ 50 h 108"/>
              <a:gd name="T4" fmla="*/ 50 w 108"/>
              <a:gd name="T5" fmla="*/ 50 h 108"/>
              <a:gd name="T6" fmla="*/ 54 w 108"/>
              <a:gd name="T7" fmla="*/ 0 h 108"/>
              <a:gd name="T8" fmla="*/ 92 w 108"/>
              <a:gd name="T9" fmla="*/ 16 h 108"/>
              <a:gd name="T10" fmla="*/ 92 w 108"/>
              <a:gd name="T11" fmla="*/ 16 h 108"/>
              <a:gd name="T12" fmla="*/ 92 w 108"/>
              <a:gd name="T13" fmla="*/ 92 h 108"/>
              <a:gd name="T14" fmla="*/ 92 w 108"/>
              <a:gd name="T15" fmla="*/ 92 h 108"/>
              <a:gd name="T16" fmla="*/ 54 w 108"/>
              <a:gd name="T17" fmla="*/ 108 h 108"/>
              <a:gd name="T18" fmla="*/ 16 w 108"/>
              <a:gd name="T19" fmla="*/ 92 h 108"/>
              <a:gd name="T20" fmla="*/ 16 w 108"/>
              <a:gd name="T21" fmla="*/ 16 h 108"/>
              <a:gd name="T22" fmla="*/ 16 w 108"/>
              <a:gd name="T23" fmla="*/ 16 h 108"/>
              <a:gd name="T24" fmla="*/ 86 w 108"/>
              <a:gd name="T25" fmla="*/ 22 h 108"/>
              <a:gd name="T26" fmla="*/ 54 w 108"/>
              <a:gd name="T27" fmla="*/ 8 h 108"/>
              <a:gd name="T28" fmla="*/ 22 w 108"/>
              <a:gd name="T29" fmla="*/ 22 h 108"/>
              <a:gd name="T30" fmla="*/ 22 w 108"/>
              <a:gd name="T31" fmla="*/ 86 h 108"/>
              <a:gd name="T32" fmla="*/ 54 w 108"/>
              <a:gd name="T33" fmla="*/ 99 h 108"/>
              <a:gd name="T34" fmla="*/ 86 w 108"/>
              <a:gd name="T35" fmla="*/ 86 h 108"/>
              <a:gd name="T36" fmla="*/ 86 w 108"/>
              <a:gd name="T37" fmla="*/ 22 h 108"/>
              <a:gd name="T38" fmla="*/ 68 w 108"/>
              <a:gd name="T39" fmla="*/ 40 h 108"/>
              <a:gd name="T40" fmla="*/ 68 w 108"/>
              <a:gd name="T41" fmla="*/ 34 h 108"/>
              <a:gd name="T42" fmla="*/ 78 w 108"/>
              <a:gd name="T43" fmla="*/ 38 h 108"/>
              <a:gd name="T44" fmla="*/ 82 w 108"/>
              <a:gd name="T45" fmla="*/ 48 h 108"/>
              <a:gd name="T46" fmla="*/ 82 w 108"/>
              <a:gd name="T47" fmla="*/ 59 h 108"/>
              <a:gd name="T48" fmla="*/ 78 w 108"/>
              <a:gd name="T49" fmla="*/ 70 h 108"/>
              <a:gd name="T50" fmla="*/ 70 w 108"/>
              <a:gd name="T51" fmla="*/ 77 h 108"/>
              <a:gd name="T52" fmla="*/ 60 w 108"/>
              <a:gd name="T53" fmla="*/ 81 h 108"/>
              <a:gd name="T54" fmla="*/ 49 w 108"/>
              <a:gd name="T55" fmla="*/ 81 h 108"/>
              <a:gd name="T56" fmla="*/ 38 w 108"/>
              <a:gd name="T57" fmla="*/ 77 h 108"/>
              <a:gd name="T58" fmla="*/ 31 w 108"/>
              <a:gd name="T59" fmla="*/ 70 h 108"/>
              <a:gd name="T60" fmla="*/ 26 w 108"/>
              <a:gd name="T61" fmla="*/ 59 h 108"/>
              <a:gd name="T62" fmla="*/ 26 w 108"/>
              <a:gd name="T63" fmla="*/ 48 h 108"/>
              <a:gd name="T64" fmla="*/ 31 w 108"/>
              <a:gd name="T65" fmla="*/ 38 h 108"/>
              <a:gd name="T66" fmla="*/ 40 w 108"/>
              <a:gd name="T67" fmla="*/ 34 h 108"/>
              <a:gd name="T68" fmla="*/ 37 w 108"/>
              <a:gd name="T69" fmla="*/ 43 h 108"/>
              <a:gd name="T70" fmla="*/ 35 w 108"/>
              <a:gd name="T71" fmla="*/ 50 h 108"/>
              <a:gd name="T72" fmla="*/ 35 w 108"/>
              <a:gd name="T73" fmla="*/ 58 h 108"/>
              <a:gd name="T74" fmla="*/ 37 w 108"/>
              <a:gd name="T75" fmla="*/ 65 h 108"/>
              <a:gd name="T76" fmla="*/ 43 w 108"/>
              <a:gd name="T77" fmla="*/ 70 h 108"/>
              <a:gd name="T78" fmla="*/ 50 w 108"/>
              <a:gd name="T79" fmla="*/ 73 h 108"/>
              <a:gd name="T80" fmla="*/ 58 w 108"/>
              <a:gd name="T81" fmla="*/ 73 h 108"/>
              <a:gd name="T82" fmla="*/ 65 w 108"/>
              <a:gd name="T83" fmla="*/ 70 h 108"/>
              <a:gd name="T84" fmla="*/ 71 w 108"/>
              <a:gd name="T85" fmla="*/ 65 h 108"/>
              <a:gd name="T86" fmla="*/ 74 w 108"/>
              <a:gd name="T87" fmla="*/ 58 h 108"/>
              <a:gd name="T88" fmla="*/ 74 w 108"/>
              <a:gd name="T89" fmla="*/ 50 h 108"/>
              <a:gd name="T90" fmla="*/ 71 w 108"/>
              <a:gd name="T91" fmla="*/ 4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8" h="108">
                <a:moveTo>
                  <a:pt x="50" y="30"/>
                </a:moveTo>
                <a:cubicBezTo>
                  <a:pt x="50" y="27"/>
                  <a:pt x="52" y="26"/>
                  <a:pt x="54" y="26"/>
                </a:cubicBezTo>
                <a:cubicBezTo>
                  <a:pt x="56" y="26"/>
                  <a:pt x="58" y="27"/>
                  <a:pt x="58" y="3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2"/>
                  <a:pt x="56" y="54"/>
                  <a:pt x="54" y="54"/>
                </a:cubicBezTo>
                <a:cubicBezTo>
                  <a:pt x="52" y="54"/>
                  <a:pt x="50" y="52"/>
                  <a:pt x="50" y="50"/>
                </a:cubicBezTo>
                <a:cubicBezTo>
                  <a:pt x="50" y="30"/>
                  <a:pt x="50" y="30"/>
                  <a:pt x="50" y="30"/>
                </a:cubicBezTo>
                <a:close/>
                <a:moveTo>
                  <a:pt x="54" y="0"/>
                </a:moveTo>
                <a:cubicBezTo>
                  <a:pt x="54" y="0"/>
                  <a:pt x="54" y="0"/>
                  <a:pt x="54" y="0"/>
                </a:cubicBezTo>
                <a:cubicBezTo>
                  <a:pt x="69" y="0"/>
                  <a:pt x="82" y="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ubicBezTo>
                  <a:pt x="102" y="26"/>
                  <a:pt x="108" y="39"/>
                  <a:pt x="108" y="54"/>
                </a:cubicBezTo>
                <a:cubicBezTo>
                  <a:pt x="108" y="69"/>
                  <a:pt x="102" y="82"/>
                  <a:pt x="92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82" y="102"/>
                  <a:pt x="69" y="108"/>
                  <a:pt x="54" y="108"/>
                </a:cubicBezTo>
                <a:cubicBezTo>
                  <a:pt x="39" y="108"/>
                  <a:pt x="26" y="102"/>
                  <a:pt x="16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6" y="82"/>
                  <a:pt x="0" y="69"/>
                  <a:pt x="0" y="54"/>
                </a:cubicBezTo>
                <a:cubicBezTo>
                  <a:pt x="0" y="39"/>
                  <a:pt x="6" y="2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26" y="6"/>
                  <a:pt x="39" y="0"/>
                  <a:pt x="54" y="0"/>
                </a:cubicBezTo>
                <a:close/>
                <a:moveTo>
                  <a:pt x="86" y="22"/>
                </a:moveTo>
                <a:cubicBezTo>
                  <a:pt x="86" y="22"/>
                  <a:pt x="86" y="22"/>
                  <a:pt x="86" y="22"/>
                </a:cubicBezTo>
                <a:cubicBezTo>
                  <a:pt x="78" y="13"/>
                  <a:pt x="67" y="8"/>
                  <a:pt x="54" y="8"/>
                </a:cubicBezTo>
                <a:cubicBezTo>
                  <a:pt x="42" y="8"/>
                  <a:pt x="30" y="13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14" y="30"/>
                  <a:pt x="9" y="41"/>
                  <a:pt x="9" y="54"/>
                </a:cubicBezTo>
                <a:cubicBezTo>
                  <a:pt x="9" y="66"/>
                  <a:pt x="14" y="78"/>
                  <a:pt x="22" y="86"/>
                </a:cubicBezTo>
                <a:cubicBezTo>
                  <a:pt x="22" y="86"/>
                  <a:pt x="22" y="86"/>
                  <a:pt x="22" y="86"/>
                </a:cubicBezTo>
                <a:cubicBezTo>
                  <a:pt x="30" y="94"/>
                  <a:pt x="42" y="99"/>
                  <a:pt x="54" y="99"/>
                </a:cubicBezTo>
                <a:cubicBezTo>
                  <a:pt x="67" y="99"/>
                  <a:pt x="78" y="94"/>
                  <a:pt x="86" y="86"/>
                </a:cubicBezTo>
                <a:cubicBezTo>
                  <a:pt x="86" y="86"/>
                  <a:pt x="86" y="86"/>
                  <a:pt x="86" y="86"/>
                </a:cubicBezTo>
                <a:cubicBezTo>
                  <a:pt x="95" y="78"/>
                  <a:pt x="100" y="66"/>
                  <a:pt x="100" y="54"/>
                </a:cubicBezTo>
                <a:cubicBezTo>
                  <a:pt x="100" y="41"/>
                  <a:pt x="95" y="30"/>
                  <a:pt x="86" y="22"/>
                </a:cubicBezTo>
                <a:cubicBezTo>
                  <a:pt x="86" y="22"/>
                  <a:pt x="86" y="22"/>
                  <a:pt x="86" y="22"/>
                </a:cubicBezTo>
                <a:close/>
                <a:moveTo>
                  <a:pt x="68" y="40"/>
                </a:moveTo>
                <a:cubicBezTo>
                  <a:pt x="68" y="40"/>
                  <a:pt x="68" y="40"/>
                  <a:pt x="68" y="40"/>
                </a:cubicBezTo>
                <a:cubicBezTo>
                  <a:pt x="67" y="38"/>
                  <a:pt x="67" y="35"/>
                  <a:pt x="68" y="34"/>
                </a:cubicBezTo>
                <a:cubicBezTo>
                  <a:pt x="70" y="32"/>
                  <a:pt x="73" y="32"/>
                  <a:pt x="74" y="34"/>
                </a:cubicBezTo>
                <a:cubicBezTo>
                  <a:pt x="75" y="35"/>
                  <a:pt x="77" y="36"/>
                  <a:pt x="78" y="38"/>
                </a:cubicBezTo>
                <a:cubicBezTo>
                  <a:pt x="79" y="39"/>
                  <a:pt x="79" y="41"/>
                  <a:pt x="80" y="43"/>
                </a:cubicBezTo>
                <a:cubicBezTo>
                  <a:pt x="81" y="45"/>
                  <a:pt x="81" y="46"/>
                  <a:pt x="82" y="48"/>
                </a:cubicBezTo>
                <a:cubicBezTo>
                  <a:pt x="82" y="50"/>
                  <a:pt x="82" y="52"/>
                  <a:pt x="82" y="54"/>
                </a:cubicBezTo>
                <a:cubicBezTo>
                  <a:pt x="82" y="56"/>
                  <a:pt x="82" y="58"/>
                  <a:pt x="82" y="59"/>
                </a:cubicBezTo>
                <a:cubicBezTo>
                  <a:pt x="81" y="61"/>
                  <a:pt x="81" y="63"/>
                  <a:pt x="80" y="65"/>
                </a:cubicBezTo>
                <a:cubicBezTo>
                  <a:pt x="79" y="67"/>
                  <a:pt x="79" y="68"/>
                  <a:pt x="78" y="70"/>
                </a:cubicBezTo>
                <a:cubicBezTo>
                  <a:pt x="77" y="71"/>
                  <a:pt x="75" y="73"/>
                  <a:pt x="74" y="74"/>
                </a:cubicBezTo>
                <a:cubicBezTo>
                  <a:pt x="73" y="75"/>
                  <a:pt x="71" y="76"/>
                  <a:pt x="70" y="77"/>
                </a:cubicBezTo>
                <a:cubicBezTo>
                  <a:pt x="68" y="78"/>
                  <a:pt x="67" y="79"/>
                  <a:pt x="65" y="80"/>
                </a:cubicBezTo>
                <a:cubicBezTo>
                  <a:pt x="63" y="81"/>
                  <a:pt x="62" y="81"/>
                  <a:pt x="60" y="81"/>
                </a:cubicBezTo>
                <a:cubicBezTo>
                  <a:pt x="58" y="82"/>
                  <a:pt x="56" y="82"/>
                  <a:pt x="54" y="82"/>
                </a:cubicBezTo>
                <a:cubicBezTo>
                  <a:pt x="52" y="82"/>
                  <a:pt x="50" y="82"/>
                  <a:pt x="49" y="81"/>
                </a:cubicBezTo>
                <a:cubicBezTo>
                  <a:pt x="47" y="81"/>
                  <a:pt x="45" y="81"/>
                  <a:pt x="43" y="80"/>
                </a:cubicBezTo>
                <a:cubicBezTo>
                  <a:pt x="41" y="79"/>
                  <a:pt x="40" y="78"/>
                  <a:pt x="38" y="77"/>
                </a:cubicBezTo>
                <a:cubicBezTo>
                  <a:pt x="37" y="76"/>
                  <a:pt x="35" y="75"/>
                  <a:pt x="34" y="74"/>
                </a:cubicBezTo>
                <a:cubicBezTo>
                  <a:pt x="33" y="73"/>
                  <a:pt x="32" y="71"/>
                  <a:pt x="31" y="70"/>
                </a:cubicBezTo>
                <a:cubicBezTo>
                  <a:pt x="30" y="68"/>
                  <a:pt x="29" y="67"/>
                  <a:pt x="28" y="65"/>
                </a:cubicBezTo>
                <a:cubicBezTo>
                  <a:pt x="27" y="63"/>
                  <a:pt x="27" y="61"/>
                  <a:pt x="26" y="59"/>
                </a:cubicBezTo>
                <a:cubicBezTo>
                  <a:pt x="26" y="58"/>
                  <a:pt x="26" y="56"/>
                  <a:pt x="26" y="54"/>
                </a:cubicBezTo>
                <a:cubicBezTo>
                  <a:pt x="26" y="52"/>
                  <a:pt x="26" y="50"/>
                  <a:pt x="26" y="48"/>
                </a:cubicBezTo>
                <a:cubicBezTo>
                  <a:pt x="27" y="46"/>
                  <a:pt x="27" y="45"/>
                  <a:pt x="28" y="43"/>
                </a:cubicBezTo>
                <a:cubicBezTo>
                  <a:pt x="29" y="41"/>
                  <a:pt x="30" y="39"/>
                  <a:pt x="31" y="38"/>
                </a:cubicBezTo>
                <a:cubicBezTo>
                  <a:pt x="32" y="36"/>
                  <a:pt x="33" y="35"/>
                  <a:pt x="34" y="34"/>
                </a:cubicBezTo>
                <a:cubicBezTo>
                  <a:pt x="36" y="32"/>
                  <a:pt x="38" y="32"/>
                  <a:pt x="40" y="34"/>
                </a:cubicBezTo>
                <a:cubicBezTo>
                  <a:pt x="42" y="35"/>
                  <a:pt x="42" y="38"/>
                  <a:pt x="40" y="40"/>
                </a:cubicBezTo>
                <a:cubicBezTo>
                  <a:pt x="39" y="41"/>
                  <a:pt x="38" y="42"/>
                  <a:pt x="37" y="43"/>
                </a:cubicBezTo>
                <a:cubicBezTo>
                  <a:pt x="37" y="44"/>
                  <a:pt x="36" y="45"/>
                  <a:pt x="36" y="46"/>
                </a:cubicBezTo>
                <a:cubicBezTo>
                  <a:pt x="35" y="47"/>
                  <a:pt x="35" y="48"/>
                  <a:pt x="35" y="50"/>
                </a:cubicBezTo>
                <a:cubicBezTo>
                  <a:pt x="34" y="51"/>
                  <a:pt x="34" y="52"/>
                  <a:pt x="34" y="54"/>
                </a:cubicBezTo>
                <a:cubicBezTo>
                  <a:pt x="34" y="55"/>
                  <a:pt x="34" y="57"/>
                  <a:pt x="35" y="58"/>
                </a:cubicBezTo>
                <a:cubicBezTo>
                  <a:pt x="35" y="59"/>
                  <a:pt x="35" y="60"/>
                  <a:pt x="36" y="62"/>
                </a:cubicBezTo>
                <a:cubicBezTo>
                  <a:pt x="36" y="63"/>
                  <a:pt x="37" y="64"/>
                  <a:pt x="37" y="65"/>
                </a:cubicBezTo>
                <a:cubicBezTo>
                  <a:pt x="38" y="66"/>
                  <a:pt x="39" y="67"/>
                  <a:pt x="40" y="68"/>
                </a:cubicBezTo>
                <a:cubicBezTo>
                  <a:pt x="41" y="69"/>
                  <a:pt x="42" y="70"/>
                  <a:pt x="43" y="70"/>
                </a:cubicBezTo>
                <a:cubicBezTo>
                  <a:pt x="44" y="71"/>
                  <a:pt x="45" y="72"/>
                  <a:pt x="46" y="72"/>
                </a:cubicBezTo>
                <a:cubicBezTo>
                  <a:pt x="48" y="73"/>
                  <a:pt x="49" y="73"/>
                  <a:pt x="50" y="73"/>
                </a:cubicBezTo>
                <a:cubicBezTo>
                  <a:pt x="51" y="74"/>
                  <a:pt x="53" y="74"/>
                  <a:pt x="54" y="74"/>
                </a:cubicBezTo>
                <a:cubicBezTo>
                  <a:pt x="56" y="74"/>
                  <a:pt x="57" y="74"/>
                  <a:pt x="58" y="73"/>
                </a:cubicBezTo>
                <a:cubicBezTo>
                  <a:pt x="59" y="73"/>
                  <a:pt x="61" y="73"/>
                  <a:pt x="62" y="72"/>
                </a:cubicBezTo>
                <a:cubicBezTo>
                  <a:pt x="63" y="72"/>
                  <a:pt x="64" y="71"/>
                  <a:pt x="65" y="70"/>
                </a:cubicBezTo>
                <a:cubicBezTo>
                  <a:pt x="66" y="70"/>
                  <a:pt x="67" y="69"/>
                  <a:pt x="68" y="68"/>
                </a:cubicBezTo>
                <a:cubicBezTo>
                  <a:pt x="69" y="67"/>
                  <a:pt x="70" y="66"/>
                  <a:pt x="71" y="65"/>
                </a:cubicBezTo>
                <a:cubicBezTo>
                  <a:pt x="72" y="64"/>
                  <a:pt x="72" y="63"/>
                  <a:pt x="73" y="62"/>
                </a:cubicBezTo>
                <a:cubicBezTo>
                  <a:pt x="73" y="60"/>
                  <a:pt x="74" y="59"/>
                  <a:pt x="74" y="58"/>
                </a:cubicBezTo>
                <a:cubicBezTo>
                  <a:pt x="74" y="57"/>
                  <a:pt x="74" y="55"/>
                  <a:pt x="74" y="54"/>
                </a:cubicBezTo>
                <a:cubicBezTo>
                  <a:pt x="74" y="52"/>
                  <a:pt x="74" y="51"/>
                  <a:pt x="74" y="50"/>
                </a:cubicBezTo>
                <a:cubicBezTo>
                  <a:pt x="74" y="48"/>
                  <a:pt x="73" y="47"/>
                  <a:pt x="73" y="46"/>
                </a:cubicBezTo>
                <a:cubicBezTo>
                  <a:pt x="72" y="45"/>
                  <a:pt x="72" y="44"/>
                  <a:pt x="71" y="43"/>
                </a:cubicBezTo>
                <a:cubicBezTo>
                  <a:pt x="70" y="42"/>
                  <a:pt x="69" y="41"/>
                  <a:pt x="68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33" name="PA_淘宝店chenying0907 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409130" y="2828847"/>
            <a:ext cx="516218" cy="5144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68" name="PA_淘宝店chenying0907 40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3508569" y="2957982"/>
            <a:ext cx="315231" cy="256150"/>
          </a:xfrm>
          <a:custGeom>
            <a:avLst/>
            <a:gdLst>
              <a:gd name="T0" fmla="*/ 105 w 152"/>
              <a:gd name="T1" fmla="*/ 37 h 124"/>
              <a:gd name="T2" fmla="*/ 11 w 152"/>
              <a:gd name="T3" fmla="*/ 97 h 124"/>
              <a:gd name="T4" fmla="*/ 117 w 152"/>
              <a:gd name="T5" fmla="*/ 76 h 124"/>
              <a:gd name="T6" fmla="*/ 116 w 152"/>
              <a:gd name="T7" fmla="*/ 76 h 124"/>
              <a:gd name="T8" fmla="*/ 111 w 152"/>
              <a:gd name="T9" fmla="*/ 108 h 124"/>
              <a:gd name="T10" fmla="*/ 96 w 152"/>
              <a:gd name="T11" fmla="*/ 108 h 124"/>
              <a:gd name="T12" fmla="*/ 141 w 152"/>
              <a:gd name="T13" fmla="*/ 113 h 124"/>
              <a:gd name="T14" fmla="*/ 96 w 152"/>
              <a:gd name="T15" fmla="*/ 12 h 124"/>
              <a:gd name="T16" fmla="*/ 111 w 152"/>
              <a:gd name="T17" fmla="*/ 26 h 124"/>
              <a:gd name="T18" fmla="*/ 116 w 152"/>
              <a:gd name="T19" fmla="*/ 32 h 124"/>
              <a:gd name="T20" fmla="*/ 117 w 152"/>
              <a:gd name="T21" fmla="*/ 34 h 124"/>
              <a:gd name="T22" fmla="*/ 137 w 152"/>
              <a:gd name="T23" fmla="*/ 37 h 124"/>
              <a:gd name="T24" fmla="*/ 117 w 152"/>
              <a:gd name="T25" fmla="*/ 40 h 124"/>
              <a:gd name="T26" fmla="*/ 116 w 152"/>
              <a:gd name="T27" fmla="*/ 52 h 124"/>
              <a:gd name="T28" fmla="*/ 134 w 152"/>
              <a:gd name="T29" fmla="*/ 52 h 124"/>
              <a:gd name="T30" fmla="*/ 134 w 152"/>
              <a:gd name="T31" fmla="*/ 58 h 124"/>
              <a:gd name="T32" fmla="*/ 116 w 152"/>
              <a:gd name="T33" fmla="*/ 58 h 124"/>
              <a:gd name="T34" fmla="*/ 117 w 152"/>
              <a:gd name="T35" fmla="*/ 69 h 124"/>
              <a:gd name="T36" fmla="*/ 137 w 152"/>
              <a:gd name="T37" fmla="*/ 73 h 124"/>
              <a:gd name="T38" fmla="*/ 117 w 152"/>
              <a:gd name="T39" fmla="*/ 76 h 124"/>
              <a:gd name="T40" fmla="*/ 40 w 152"/>
              <a:gd name="T41" fmla="*/ 124 h 124"/>
              <a:gd name="T42" fmla="*/ 40 w 152"/>
              <a:gd name="T43" fmla="*/ 117 h 124"/>
              <a:gd name="T44" fmla="*/ 53 w 152"/>
              <a:gd name="T45" fmla="*/ 108 h 124"/>
              <a:gd name="T46" fmla="*/ 0 w 152"/>
              <a:gd name="T47" fmla="*/ 103 h 124"/>
              <a:gd name="T48" fmla="*/ 0 w 152"/>
              <a:gd name="T49" fmla="*/ 32 h 124"/>
              <a:gd name="T50" fmla="*/ 6 w 152"/>
              <a:gd name="T51" fmla="*/ 26 h 124"/>
              <a:gd name="T52" fmla="*/ 85 w 152"/>
              <a:gd name="T53" fmla="*/ 6 h 124"/>
              <a:gd name="T54" fmla="*/ 90 w 152"/>
              <a:gd name="T55" fmla="*/ 0 h 124"/>
              <a:gd name="T56" fmla="*/ 152 w 152"/>
              <a:gd name="T57" fmla="*/ 6 h 124"/>
              <a:gd name="T58" fmla="*/ 152 w 152"/>
              <a:gd name="T59" fmla="*/ 118 h 124"/>
              <a:gd name="T60" fmla="*/ 146 w 152"/>
              <a:gd name="T61" fmla="*/ 124 h 124"/>
              <a:gd name="T62" fmla="*/ 85 w 152"/>
              <a:gd name="T63" fmla="*/ 118 h 124"/>
              <a:gd name="T64" fmla="*/ 85 w 152"/>
              <a:gd name="T65" fmla="*/ 108 h 124"/>
              <a:gd name="T66" fmla="*/ 64 w 152"/>
              <a:gd name="T67" fmla="*/ 117 h 124"/>
              <a:gd name="T68" fmla="*/ 80 w 152"/>
              <a:gd name="T69" fmla="*/ 120 h 124"/>
              <a:gd name="T70" fmla="*/ 40 w 152"/>
              <a:gd name="T71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2" h="124">
                <a:moveTo>
                  <a:pt x="105" y="97"/>
                </a:moveTo>
                <a:cubicBezTo>
                  <a:pt x="105" y="37"/>
                  <a:pt x="105" y="37"/>
                  <a:pt x="105" y="37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97"/>
                  <a:pt x="11" y="97"/>
                  <a:pt x="11" y="97"/>
                </a:cubicBezTo>
                <a:cubicBezTo>
                  <a:pt x="42" y="97"/>
                  <a:pt x="74" y="97"/>
                  <a:pt x="105" y="97"/>
                </a:cubicBezTo>
                <a:close/>
                <a:moveTo>
                  <a:pt x="117" y="76"/>
                </a:moveTo>
                <a:cubicBezTo>
                  <a:pt x="117" y="76"/>
                  <a:pt x="117" y="76"/>
                  <a:pt x="117" y="76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16" y="103"/>
                  <a:pt x="116" y="103"/>
                  <a:pt x="116" y="103"/>
                </a:cubicBezTo>
                <a:cubicBezTo>
                  <a:pt x="116" y="106"/>
                  <a:pt x="114" y="108"/>
                  <a:pt x="111" y="108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96" y="113"/>
                  <a:pt x="96" y="113"/>
                  <a:pt x="96" y="113"/>
                </a:cubicBezTo>
                <a:cubicBezTo>
                  <a:pt x="141" y="113"/>
                  <a:pt x="141" y="113"/>
                  <a:pt x="141" y="113"/>
                </a:cubicBezTo>
                <a:cubicBezTo>
                  <a:pt x="141" y="12"/>
                  <a:pt x="141" y="12"/>
                  <a:pt x="141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26"/>
                  <a:pt x="96" y="26"/>
                  <a:pt x="96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4" y="26"/>
                  <a:pt x="116" y="29"/>
                  <a:pt x="116" y="32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34"/>
                  <a:pt x="116" y="34"/>
                  <a:pt x="116" y="34"/>
                </a:cubicBezTo>
                <a:cubicBezTo>
                  <a:pt x="117" y="34"/>
                  <a:pt x="117" y="34"/>
                  <a:pt x="117" y="34"/>
                </a:cubicBezTo>
                <a:cubicBezTo>
                  <a:pt x="134" y="34"/>
                  <a:pt x="134" y="34"/>
                  <a:pt x="134" y="34"/>
                </a:cubicBezTo>
                <a:cubicBezTo>
                  <a:pt x="136" y="34"/>
                  <a:pt x="137" y="35"/>
                  <a:pt x="137" y="37"/>
                </a:cubicBezTo>
                <a:cubicBezTo>
                  <a:pt x="137" y="39"/>
                  <a:pt x="136" y="40"/>
                  <a:pt x="134" y="40"/>
                </a:cubicBezTo>
                <a:cubicBezTo>
                  <a:pt x="117" y="40"/>
                  <a:pt x="117" y="40"/>
                  <a:pt x="117" y="4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16" y="52"/>
                  <a:pt x="116" y="52"/>
                  <a:pt x="116" y="52"/>
                </a:cubicBezTo>
                <a:cubicBezTo>
                  <a:pt x="117" y="52"/>
                  <a:pt x="117" y="52"/>
                  <a:pt x="117" y="52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6" y="52"/>
                  <a:pt x="137" y="53"/>
                  <a:pt x="137" y="55"/>
                </a:cubicBezTo>
                <a:cubicBezTo>
                  <a:pt x="137" y="57"/>
                  <a:pt x="136" y="58"/>
                  <a:pt x="134" y="58"/>
                </a:cubicBezTo>
                <a:cubicBezTo>
                  <a:pt x="117" y="58"/>
                  <a:pt x="117" y="58"/>
                  <a:pt x="117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17" y="69"/>
                  <a:pt x="117" y="69"/>
                  <a:pt x="117" y="69"/>
                </a:cubicBezTo>
                <a:cubicBezTo>
                  <a:pt x="134" y="69"/>
                  <a:pt x="134" y="69"/>
                  <a:pt x="134" y="69"/>
                </a:cubicBezTo>
                <a:cubicBezTo>
                  <a:pt x="136" y="69"/>
                  <a:pt x="137" y="71"/>
                  <a:pt x="137" y="73"/>
                </a:cubicBezTo>
                <a:cubicBezTo>
                  <a:pt x="137" y="74"/>
                  <a:pt x="136" y="76"/>
                  <a:pt x="134" y="76"/>
                </a:cubicBezTo>
                <a:cubicBezTo>
                  <a:pt x="117" y="76"/>
                  <a:pt x="117" y="76"/>
                  <a:pt x="117" y="76"/>
                </a:cubicBezTo>
                <a:close/>
                <a:moveTo>
                  <a:pt x="40" y="124"/>
                </a:moveTo>
                <a:cubicBezTo>
                  <a:pt x="40" y="124"/>
                  <a:pt x="40" y="124"/>
                  <a:pt x="40" y="124"/>
                </a:cubicBezTo>
                <a:cubicBezTo>
                  <a:pt x="38" y="124"/>
                  <a:pt x="37" y="122"/>
                  <a:pt x="37" y="120"/>
                </a:cubicBezTo>
                <a:cubicBezTo>
                  <a:pt x="37" y="119"/>
                  <a:pt x="38" y="117"/>
                  <a:pt x="40" y="117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6" y="108"/>
                  <a:pt x="6" y="108"/>
                  <a:pt x="6" y="108"/>
                </a:cubicBezTo>
                <a:cubicBezTo>
                  <a:pt x="3" y="108"/>
                  <a:pt x="0" y="106"/>
                  <a:pt x="0" y="103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29"/>
                  <a:pt x="3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85" y="26"/>
                  <a:pt x="85" y="26"/>
                  <a:pt x="85" y="26"/>
                </a:cubicBezTo>
                <a:cubicBezTo>
                  <a:pt x="85" y="6"/>
                  <a:pt x="85" y="6"/>
                  <a:pt x="85" y="6"/>
                </a:cubicBezTo>
                <a:cubicBezTo>
                  <a:pt x="85" y="3"/>
                  <a:pt x="87" y="0"/>
                  <a:pt x="90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50" y="0"/>
                  <a:pt x="152" y="3"/>
                  <a:pt x="152" y="6"/>
                </a:cubicBezTo>
                <a:cubicBezTo>
                  <a:pt x="152" y="6"/>
                  <a:pt x="152" y="6"/>
                  <a:pt x="152" y="6"/>
                </a:cubicBezTo>
                <a:cubicBezTo>
                  <a:pt x="152" y="118"/>
                  <a:pt x="152" y="118"/>
                  <a:pt x="152" y="118"/>
                </a:cubicBezTo>
                <a:cubicBezTo>
                  <a:pt x="152" y="121"/>
                  <a:pt x="150" y="124"/>
                  <a:pt x="146" y="124"/>
                </a:cubicBezTo>
                <a:cubicBezTo>
                  <a:pt x="146" y="124"/>
                  <a:pt x="146" y="124"/>
                  <a:pt x="146" y="124"/>
                </a:cubicBezTo>
                <a:cubicBezTo>
                  <a:pt x="90" y="124"/>
                  <a:pt x="90" y="124"/>
                  <a:pt x="90" y="124"/>
                </a:cubicBezTo>
                <a:cubicBezTo>
                  <a:pt x="87" y="124"/>
                  <a:pt x="85" y="121"/>
                  <a:pt x="85" y="118"/>
                </a:cubicBezTo>
                <a:cubicBezTo>
                  <a:pt x="85" y="118"/>
                  <a:pt x="85" y="118"/>
                  <a:pt x="85" y="118"/>
                </a:cubicBezTo>
                <a:cubicBezTo>
                  <a:pt x="85" y="108"/>
                  <a:pt x="85" y="108"/>
                  <a:pt x="85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7"/>
                  <a:pt x="64" y="117"/>
                  <a:pt x="64" y="117"/>
                </a:cubicBezTo>
                <a:cubicBezTo>
                  <a:pt x="76" y="117"/>
                  <a:pt x="76" y="117"/>
                  <a:pt x="76" y="117"/>
                </a:cubicBezTo>
                <a:cubicBezTo>
                  <a:pt x="78" y="117"/>
                  <a:pt x="80" y="119"/>
                  <a:pt x="80" y="120"/>
                </a:cubicBezTo>
                <a:cubicBezTo>
                  <a:pt x="80" y="122"/>
                  <a:pt x="78" y="124"/>
                  <a:pt x="76" y="124"/>
                </a:cubicBezTo>
                <a:cubicBezTo>
                  <a:pt x="64" y="124"/>
                  <a:pt x="52" y="124"/>
                  <a:pt x="40" y="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35" name="PA_淘宝店chenying0907 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409130" y="4859004"/>
            <a:ext cx="516218" cy="51441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69" name="PA_淘宝店chenying0907 41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3531843" y="4956384"/>
            <a:ext cx="258108" cy="309077"/>
          </a:xfrm>
          <a:custGeom>
            <a:avLst/>
            <a:gdLst>
              <a:gd name="T0" fmla="*/ 110 w 124"/>
              <a:gd name="T1" fmla="*/ 106 h 149"/>
              <a:gd name="T2" fmla="*/ 113 w 124"/>
              <a:gd name="T3" fmla="*/ 66 h 149"/>
              <a:gd name="T4" fmla="*/ 106 w 124"/>
              <a:gd name="T5" fmla="*/ 65 h 149"/>
              <a:gd name="T6" fmla="*/ 105 w 124"/>
              <a:gd name="T7" fmla="*/ 65 h 149"/>
              <a:gd name="T8" fmla="*/ 99 w 124"/>
              <a:gd name="T9" fmla="*/ 62 h 149"/>
              <a:gd name="T10" fmla="*/ 98 w 124"/>
              <a:gd name="T11" fmla="*/ 59 h 149"/>
              <a:gd name="T12" fmla="*/ 92 w 124"/>
              <a:gd name="T13" fmla="*/ 57 h 149"/>
              <a:gd name="T14" fmla="*/ 89 w 124"/>
              <a:gd name="T15" fmla="*/ 59 h 149"/>
              <a:gd name="T16" fmla="*/ 85 w 124"/>
              <a:gd name="T17" fmla="*/ 59 h 149"/>
              <a:gd name="T18" fmla="*/ 82 w 124"/>
              <a:gd name="T19" fmla="*/ 58 h 149"/>
              <a:gd name="T20" fmla="*/ 81 w 124"/>
              <a:gd name="T21" fmla="*/ 55 h 149"/>
              <a:gd name="T22" fmla="*/ 74 w 124"/>
              <a:gd name="T23" fmla="*/ 55 h 149"/>
              <a:gd name="T24" fmla="*/ 62 w 124"/>
              <a:gd name="T25" fmla="*/ 19 h 149"/>
              <a:gd name="T26" fmla="*/ 55 w 124"/>
              <a:gd name="T27" fmla="*/ 80 h 149"/>
              <a:gd name="T28" fmla="*/ 54 w 124"/>
              <a:gd name="T29" fmla="*/ 84 h 149"/>
              <a:gd name="T30" fmla="*/ 51 w 124"/>
              <a:gd name="T31" fmla="*/ 87 h 149"/>
              <a:gd name="T32" fmla="*/ 42 w 124"/>
              <a:gd name="T33" fmla="*/ 88 h 149"/>
              <a:gd name="T34" fmla="*/ 28 w 124"/>
              <a:gd name="T35" fmla="*/ 82 h 149"/>
              <a:gd name="T36" fmla="*/ 19 w 124"/>
              <a:gd name="T37" fmla="*/ 87 h 149"/>
              <a:gd name="T38" fmla="*/ 46 w 124"/>
              <a:gd name="T39" fmla="*/ 103 h 149"/>
              <a:gd name="T40" fmla="*/ 62 w 124"/>
              <a:gd name="T41" fmla="*/ 117 h 149"/>
              <a:gd name="T42" fmla="*/ 52 w 124"/>
              <a:gd name="T43" fmla="*/ 124 h 149"/>
              <a:gd name="T44" fmla="*/ 39 w 124"/>
              <a:gd name="T45" fmla="*/ 111 h 149"/>
              <a:gd name="T46" fmla="*/ 12 w 124"/>
              <a:gd name="T47" fmla="*/ 95 h 149"/>
              <a:gd name="T48" fmla="*/ 31 w 124"/>
              <a:gd name="T49" fmla="*/ 71 h 149"/>
              <a:gd name="T50" fmla="*/ 44 w 124"/>
              <a:gd name="T51" fmla="*/ 77 h 149"/>
              <a:gd name="T52" fmla="*/ 73 w 124"/>
              <a:gd name="T53" fmla="*/ 19 h 149"/>
              <a:gd name="T54" fmla="*/ 88 w 124"/>
              <a:gd name="T55" fmla="*/ 47 h 149"/>
              <a:gd name="T56" fmla="*/ 124 w 124"/>
              <a:gd name="T57" fmla="*/ 66 h 149"/>
              <a:gd name="T58" fmla="*/ 120 w 124"/>
              <a:gd name="T59" fmla="*/ 110 h 149"/>
              <a:gd name="T60" fmla="*/ 118 w 124"/>
              <a:gd name="T61" fmla="*/ 127 h 149"/>
              <a:gd name="T62" fmla="*/ 115 w 124"/>
              <a:gd name="T63" fmla="*/ 146 h 149"/>
              <a:gd name="T64" fmla="*/ 108 w 124"/>
              <a:gd name="T65" fmla="*/ 149 h 149"/>
              <a:gd name="T66" fmla="*/ 55 w 124"/>
              <a:gd name="T67" fmla="*/ 146 h 149"/>
              <a:gd name="T68" fmla="*/ 52 w 124"/>
              <a:gd name="T69" fmla="*/ 139 h 149"/>
              <a:gd name="T70" fmla="*/ 52 w 124"/>
              <a:gd name="T71" fmla="*/ 124 h 149"/>
              <a:gd name="T72" fmla="*/ 63 w 124"/>
              <a:gd name="T73" fmla="*/ 128 h 149"/>
              <a:gd name="T74" fmla="*/ 107 w 124"/>
              <a:gd name="T75" fmla="*/ 138 h 149"/>
              <a:gd name="T76" fmla="*/ 63 w 124"/>
              <a:gd name="T77" fmla="*/ 12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4" h="149">
                <a:moveTo>
                  <a:pt x="105" y="117"/>
                </a:moveTo>
                <a:cubicBezTo>
                  <a:pt x="107" y="114"/>
                  <a:pt x="109" y="110"/>
                  <a:pt x="110" y="106"/>
                </a:cubicBezTo>
                <a:cubicBezTo>
                  <a:pt x="111" y="102"/>
                  <a:pt x="113" y="97"/>
                  <a:pt x="113" y="93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3" y="63"/>
                  <a:pt x="109" y="64"/>
                  <a:pt x="109" y="64"/>
                </a:cubicBezTo>
                <a:cubicBezTo>
                  <a:pt x="108" y="65"/>
                  <a:pt x="107" y="65"/>
                  <a:pt x="106" y="65"/>
                </a:cubicBezTo>
                <a:cubicBezTo>
                  <a:pt x="105" y="65"/>
                  <a:pt x="105" y="65"/>
                  <a:pt x="105" y="65"/>
                </a:cubicBezTo>
                <a:cubicBezTo>
                  <a:pt x="105" y="65"/>
                  <a:pt x="105" y="65"/>
                  <a:pt x="105" y="65"/>
                </a:cubicBezTo>
                <a:cubicBezTo>
                  <a:pt x="104" y="65"/>
                  <a:pt x="103" y="65"/>
                  <a:pt x="102" y="65"/>
                </a:cubicBezTo>
                <a:cubicBezTo>
                  <a:pt x="101" y="64"/>
                  <a:pt x="100" y="63"/>
                  <a:pt x="99" y="62"/>
                </a:cubicBezTo>
                <a:cubicBezTo>
                  <a:pt x="99" y="62"/>
                  <a:pt x="99" y="62"/>
                  <a:pt x="99" y="62"/>
                </a:cubicBezTo>
                <a:cubicBezTo>
                  <a:pt x="98" y="61"/>
                  <a:pt x="98" y="60"/>
                  <a:pt x="98" y="59"/>
                </a:cubicBezTo>
                <a:cubicBezTo>
                  <a:pt x="97" y="56"/>
                  <a:pt x="94" y="56"/>
                  <a:pt x="92" y="57"/>
                </a:cubicBezTo>
                <a:cubicBezTo>
                  <a:pt x="92" y="57"/>
                  <a:pt x="92" y="57"/>
                  <a:pt x="92" y="57"/>
                </a:cubicBezTo>
                <a:cubicBezTo>
                  <a:pt x="92" y="57"/>
                  <a:pt x="92" y="57"/>
                  <a:pt x="92" y="57"/>
                </a:cubicBezTo>
                <a:cubicBezTo>
                  <a:pt x="92" y="58"/>
                  <a:pt x="91" y="59"/>
                  <a:pt x="89" y="59"/>
                </a:cubicBezTo>
                <a:cubicBezTo>
                  <a:pt x="88" y="60"/>
                  <a:pt x="87" y="60"/>
                  <a:pt x="86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4" y="59"/>
                  <a:pt x="83" y="59"/>
                  <a:pt x="83" y="58"/>
                </a:cubicBezTo>
                <a:cubicBezTo>
                  <a:pt x="82" y="58"/>
                  <a:pt x="82" y="58"/>
                  <a:pt x="82" y="58"/>
                </a:cubicBezTo>
                <a:cubicBezTo>
                  <a:pt x="82" y="57"/>
                  <a:pt x="82" y="57"/>
                  <a:pt x="82" y="57"/>
                </a:cubicBezTo>
                <a:cubicBezTo>
                  <a:pt x="81" y="57"/>
                  <a:pt x="81" y="56"/>
                  <a:pt x="81" y="55"/>
                </a:cubicBezTo>
                <a:cubicBezTo>
                  <a:pt x="81" y="55"/>
                  <a:pt x="81" y="55"/>
                  <a:pt x="81" y="55"/>
                </a:cubicBezTo>
                <a:cubicBezTo>
                  <a:pt x="79" y="52"/>
                  <a:pt x="75" y="53"/>
                  <a:pt x="74" y="55"/>
                </a:cubicBezTo>
                <a:cubicBezTo>
                  <a:pt x="72" y="61"/>
                  <a:pt x="62" y="63"/>
                  <a:pt x="62" y="55"/>
                </a:cubicBezTo>
                <a:cubicBezTo>
                  <a:pt x="62" y="19"/>
                  <a:pt x="62" y="19"/>
                  <a:pt x="62" y="19"/>
                </a:cubicBezTo>
                <a:cubicBezTo>
                  <a:pt x="62" y="15"/>
                  <a:pt x="55" y="15"/>
                  <a:pt x="55" y="19"/>
                </a:cubicBezTo>
                <a:cubicBezTo>
                  <a:pt x="55" y="39"/>
                  <a:pt x="55" y="59"/>
                  <a:pt x="55" y="80"/>
                </a:cubicBezTo>
                <a:cubicBezTo>
                  <a:pt x="55" y="81"/>
                  <a:pt x="55" y="83"/>
                  <a:pt x="54" y="84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6"/>
                  <a:pt x="53" y="87"/>
                  <a:pt x="51" y="87"/>
                </a:cubicBezTo>
                <a:cubicBezTo>
                  <a:pt x="51" y="87"/>
                  <a:pt x="51" y="87"/>
                  <a:pt x="51" y="87"/>
                </a:cubicBezTo>
                <a:cubicBezTo>
                  <a:pt x="50" y="88"/>
                  <a:pt x="48" y="89"/>
                  <a:pt x="47" y="89"/>
                </a:cubicBezTo>
                <a:cubicBezTo>
                  <a:pt x="45" y="89"/>
                  <a:pt x="44" y="89"/>
                  <a:pt x="42" y="88"/>
                </a:cubicBezTo>
                <a:cubicBezTo>
                  <a:pt x="40" y="87"/>
                  <a:pt x="38" y="86"/>
                  <a:pt x="35" y="85"/>
                </a:cubicBezTo>
                <a:cubicBezTo>
                  <a:pt x="33" y="84"/>
                  <a:pt x="30" y="82"/>
                  <a:pt x="28" y="82"/>
                </a:cubicBezTo>
                <a:cubicBezTo>
                  <a:pt x="26" y="81"/>
                  <a:pt x="24" y="81"/>
                  <a:pt x="22" y="81"/>
                </a:cubicBezTo>
                <a:cubicBezTo>
                  <a:pt x="19" y="81"/>
                  <a:pt x="15" y="84"/>
                  <a:pt x="19" y="87"/>
                </a:cubicBezTo>
                <a:cubicBezTo>
                  <a:pt x="20" y="88"/>
                  <a:pt x="22" y="89"/>
                  <a:pt x="25" y="90"/>
                </a:cubicBezTo>
                <a:cubicBezTo>
                  <a:pt x="33" y="93"/>
                  <a:pt x="40" y="98"/>
                  <a:pt x="46" y="103"/>
                </a:cubicBezTo>
                <a:cubicBezTo>
                  <a:pt x="51" y="107"/>
                  <a:pt x="56" y="112"/>
                  <a:pt x="61" y="117"/>
                </a:cubicBezTo>
                <a:cubicBezTo>
                  <a:pt x="61" y="117"/>
                  <a:pt x="62" y="117"/>
                  <a:pt x="62" y="117"/>
                </a:cubicBezTo>
                <a:cubicBezTo>
                  <a:pt x="105" y="117"/>
                  <a:pt x="105" y="117"/>
                  <a:pt x="105" y="117"/>
                </a:cubicBezTo>
                <a:close/>
                <a:moveTo>
                  <a:pt x="52" y="124"/>
                </a:moveTo>
                <a:cubicBezTo>
                  <a:pt x="52" y="124"/>
                  <a:pt x="52" y="124"/>
                  <a:pt x="52" y="124"/>
                </a:cubicBezTo>
                <a:cubicBezTo>
                  <a:pt x="48" y="120"/>
                  <a:pt x="43" y="115"/>
                  <a:pt x="39" y="111"/>
                </a:cubicBezTo>
                <a:cubicBezTo>
                  <a:pt x="33" y="107"/>
                  <a:pt x="27" y="103"/>
                  <a:pt x="21" y="100"/>
                </a:cubicBezTo>
                <a:cubicBezTo>
                  <a:pt x="17" y="99"/>
                  <a:pt x="14" y="97"/>
                  <a:pt x="12" y="95"/>
                </a:cubicBezTo>
                <a:cubicBezTo>
                  <a:pt x="0" y="85"/>
                  <a:pt x="9" y="70"/>
                  <a:pt x="22" y="70"/>
                </a:cubicBezTo>
                <a:cubicBezTo>
                  <a:pt x="25" y="70"/>
                  <a:pt x="28" y="70"/>
                  <a:pt x="31" y="71"/>
                </a:cubicBezTo>
                <a:cubicBezTo>
                  <a:pt x="34" y="72"/>
                  <a:pt x="37" y="73"/>
                  <a:pt x="40" y="74"/>
                </a:cubicBezTo>
                <a:cubicBezTo>
                  <a:pt x="41" y="75"/>
                  <a:pt x="43" y="76"/>
                  <a:pt x="44" y="77"/>
                </a:cubicBezTo>
                <a:cubicBezTo>
                  <a:pt x="44" y="57"/>
                  <a:pt x="44" y="38"/>
                  <a:pt x="44" y="19"/>
                </a:cubicBezTo>
                <a:cubicBezTo>
                  <a:pt x="44" y="0"/>
                  <a:pt x="73" y="0"/>
                  <a:pt x="73" y="19"/>
                </a:cubicBezTo>
                <a:cubicBezTo>
                  <a:pt x="73" y="43"/>
                  <a:pt x="73" y="43"/>
                  <a:pt x="73" y="43"/>
                </a:cubicBezTo>
                <a:cubicBezTo>
                  <a:pt x="78" y="41"/>
                  <a:pt x="84" y="43"/>
                  <a:pt x="88" y="47"/>
                </a:cubicBezTo>
                <a:cubicBezTo>
                  <a:pt x="95" y="44"/>
                  <a:pt x="104" y="46"/>
                  <a:pt x="107" y="53"/>
                </a:cubicBezTo>
                <a:cubicBezTo>
                  <a:pt x="116" y="51"/>
                  <a:pt x="124" y="57"/>
                  <a:pt x="124" y="66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24" y="98"/>
                  <a:pt x="122" y="104"/>
                  <a:pt x="120" y="110"/>
                </a:cubicBezTo>
                <a:cubicBezTo>
                  <a:pt x="119" y="114"/>
                  <a:pt x="117" y="117"/>
                  <a:pt x="116" y="121"/>
                </a:cubicBezTo>
                <a:cubicBezTo>
                  <a:pt x="117" y="123"/>
                  <a:pt x="118" y="125"/>
                  <a:pt x="118" y="127"/>
                </a:cubicBezTo>
                <a:cubicBezTo>
                  <a:pt x="118" y="139"/>
                  <a:pt x="118" y="139"/>
                  <a:pt x="118" y="139"/>
                </a:cubicBezTo>
                <a:cubicBezTo>
                  <a:pt x="118" y="142"/>
                  <a:pt x="117" y="145"/>
                  <a:pt x="115" y="146"/>
                </a:cubicBezTo>
                <a:cubicBezTo>
                  <a:pt x="115" y="146"/>
                  <a:pt x="115" y="146"/>
                  <a:pt x="115" y="146"/>
                </a:cubicBezTo>
                <a:cubicBezTo>
                  <a:pt x="113" y="148"/>
                  <a:pt x="111" y="149"/>
                  <a:pt x="108" y="149"/>
                </a:cubicBezTo>
                <a:cubicBezTo>
                  <a:pt x="62" y="149"/>
                  <a:pt x="62" y="149"/>
                  <a:pt x="62" y="149"/>
                </a:cubicBezTo>
                <a:cubicBezTo>
                  <a:pt x="59" y="149"/>
                  <a:pt x="57" y="148"/>
                  <a:pt x="55" y="146"/>
                </a:cubicBezTo>
                <a:cubicBezTo>
                  <a:pt x="55" y="146"/>
                  <a:pt x="55" y="146"/>
                  <a:pt x="55" y="146"/>
                </a:cubicBezTo>
                <a:cubicBezTo>
                  <a:pt x="53" y="145"/>
                  <a:pt x="52" y="142"/>
                  <a:pt x="52" y="139"/>
                </a:cubicBezTo>
                <a:cubicBezTo>
                  <a:pt x="52" y="127"/>
                  <a:pt x="52" y="127"/>
                  <a:pt x="52" y="127"/>
                </a:cubicBezTo>
                <a:cubicBezTo>
                  <a:pt x="52" y="126"/>
                  <a:pt x="52" y="125"/>
                  <a:pt x="52" y="124"/>
                </a:cubicBezTo>
                <a:close/>
                <a:moveTo>
                  <a:pt x="63" y="128"/>
                </a:moveTo>
                <a:cubicBezTo>
                  <a:pt x="63" y="128"/>
                  <a:pt x="63" y="128"/>
                  <a:pt x="63" y="128"/>
                </a:cubicBezTo>
                <a:cubicBezTo>
                  <a:pt x="63" y="138"/>
                  <a:pt x="63" y="138"/>
                  <a:pt x="63" y="138"/>
                </a:cubicBezTo>
                <a:cubicBezTo>
                  <a:pt x="107" y="138"/>
                  <a:pt x="107" y="138"/>
                  <a:pt x="107" y="138"/>
                </a:cubicBezTo>
                <a:cubicBezTo>
                  <a:pt x="107" y="128"/>
                  <a:pt x="107" y="128"/>
                  <a:pt x="107" y="128"/>
                </a:cubicBezTo>
                <a:cubicBezTo>
                  <a:pt x="63" y="128"/>
                  <a:pt x="63" y="128"/>
                  <a:pt x="63" y="1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grpSp>
        <p:nvGrpSpPr>
          <p:cNvPr id="3" name="PA_淘宝店chenying0907 3"/>
          <p:cNvGrpSpPr/>
          <p:nvPr>
            <p:custDataLst>
              <p:tags r:id="rId16"/>
            </p:custDataLst>
          </p:nvPr>
        </p:nvGrpSpPr>
        <p:grpSpPr>
          <a:xfrm>
            <a:off x="4272314" y="2841548"/>
            <a:ext cx="2377986" cy="2815547"/>
            <a:chOff x="3203575" y="2130425"/>
            <a:chExt cx="1784350" cy="2111375"/>
          </a:xfrm>
        </p:grpSpPr>
        <p:sp>
          <p:nvSpPr>
            <p:cNvPr id="22551" name="淘宝店chenying0907 23"/>
            <p:cNvSpPr>
              <a:spLocks noEditPoints="1"/>
            </p:cNvSpPr>
            <p:nvPr/>
          </p:nvSpPr>
          <p:spPr bwMode="auto">
            <a:xfrm>
              <a:off x="3203575" y="2130425"/>
              <a:ext cx="1784350" cy="2111375"/>
            </a:xfrm>
            <a:custGeom>
              <a:avLst/>
              <a:gdLst>
                <a:gd name="T0" fmla="*/ 998 w 1144"/>
                <a:gd name="T1" fmla="*/ 1354 h 1354"/>
                <a:gd name="T2" fmla="*/ 139 w 1144"/>
                <a:gd name="T3" fmla="*/ 1354 h 1354"/>
                <a:gd name="T4" fmla="*/ 24 w 1144"/>
                <a:gd name="T5" fmla="*/ 1296 h 1354"/>
                <a:gd name="T6" fmla="*/ 23 w 1144"/>
                <a:gd name="T7" fmla="*/ 1172 h 1354"/>
                <a:gd name="T8" fmla="*/ 92 w 1144"/>
                <a:gd name="T9" fmla="*/ 1064 h 1354"/>
                <a:gd name="T10" fmla="*/ 251 w 1144"/>
                <a:gd name="T11" fmla="*/ 820 h 1354"/>
                <a:gd name="T12" fmla="*/ 405 w 1144"/>
                <a:gd name="T13" fmla="*/ 583 h 1354"/>
                <a:gd name="T14" fmla="*/ 405 w 1144"/>
                <a:gd name="T15" fmla="*/ 141 h 1354"/>
                <a:gd name="T16" fmla="*/ 361 w 1144"/>
                <a:gd name="T17" fmla="*/ 74 h 1354"/>
                <a:gd name="T18" fmla="*/ 435 w 1144"/>
                <a:gd name="T19" fmla="*/ 0 h 1354"/>
                <a:gd name="T20" fmla="*/ 699 w 1144"/>
                <a:gd name="T21" fmla="*/ 0 h 1354"/>
                <a:gd name="T22" fmla="*/ 773 w 1144"/>
                <a:gd name="T23" fmla="*/ 74 h 1354"/>
                <a:gd name="T24" fmla="*/ 729 w 1144"/>
                <a:gd name="T25" fmla="*/ 141 h 1354"/>
                <a:gd name="T26" fmla="*/ 729 w 1144"/>
                <a:gd name="T27" fmla="*/ 583 h 1354"/>
                <a:gd name="T28" fmla="*/ 886 w 1144"/>
                <a:gd name="T29" fmla="*/ 820 h 1354"/>
                <a:gd name="T30" fmla="*/ 1046 w 1144"/>
                <a:gd name="T31" fmla="*/ 1064 h 1354"/>
                <a:gd name="T32" fmla="*/ 1108 w 1144"/>
                <a:gd name="T33" fmla="*/ 1161 h 1354"/>
                <a:gd name="T34" fmla="*/ 1118 w 1144"/>
                <a:gd name="T35" fmla="*/ 1287 h 1354"/>
                <a:gd name="T36" fmla="*/ 998 w 1144"/>
                <a:gd name="T37" fmla="*/ 1354 h 1354"/>
                <a:gd name="T38" fmla="*/ 435 w 1144"/>
                <a:gd name="T39" fmla="*/ 60 h 1354"/>
                <a:gd name="T40" fmla="*/ 421 w 1144"/>
                <a:gd name="T41" fmla="*/ 74 h 1354"/>
                <a:gd name="T42" fmla="*/ 435 w 1144"/>
                <a:gd name="T43" fmla="*/ 88 h 1354"/>
                <a:gd name="T44" fmla="*/ 465 w 1144"/>
                <a:gd name="T45" fmla="*/ 88 h 1354"/>
                <a:gd name="T46" fmla="*/ 465 w 1144"/>
                <a:gd name="T47" fmla="*/ 601 h 1354"/>
                <a:gd name="T48" fmla="*/ 460 w 1144"/>
                <a:gd name="T49" fmla="*/ 608 h 1354"/>
                <a:gd name="T50" fmla="*/ 301 w 1144"/>
                <a:gd name="T51" fmla="*/ 852 h 1354"/>
                <a:gd name="T52" fmla="*/ 142 w 1144"/>
                <a:gd name="T53" fmla="*/ 1097 h 1354"/>
                <a:gd name="T54" fmla="*/ 74 w 1144"/>
                <a:gd name="T55" fmla="*/ 1202 h 1354"/>
                <a:gd name="T56" fmla="*/ 76 w 1144"/>
                <a:gd name="T57" fmla="*/ 1266 h 1354"/>
                <a:gd name="T58" fmla="*/ 139 w 1144"/>
                <a:gd name="T59" fmla="*/ 1294 h 1354"/>
                <a:gd name="T60" fmla="*/ 998 w 1144"/>
                <a:gd name="T61" fmla="*/ 1294 h 1354"/>
                <a:gd name="T62" fmla="*/ 1065 w 1144"/>
                <a:gd name="T63" fmla="*/ 1258 h 1354"/>
                <a:gd name="T64" fmla="*/ 1057 w 1144"/>
                <a:gd name="T65" fmla="*/ 1192 h 1354"/>
                <a:gd name="T66" fmla="*/ 996 w 1144"/>
                <a:gd name="T67" fmla="*/ 1097 h 1354"/>
                <a:gd name="T68" fmla="*/ 836 w 1144"/>
                <a:gd name="T69" fmla="*/ 853 h 1354"/>
                <a:gd name="T70" fmla="*/ 674 w 1144"/>
                <a:gd name="T71" fmla="*/ 609 h 1354"/>
                <a:gd name="T72" fmla="*/ 669 w 1144"/>
                <a:gd name="T73" fmla="*/ 601 h 1354"/>
                <a:gd name="T74" fmla="*/ 669 w 1144"/>
                <a:gd name="T75" fmla="*/ 88 h 1354"/>
                <a:gd name="T76" fmla="*/ 699 w 1144"/>
                <a:gd name="T77" fmla="*/ 88 h 1354"/>
                <a:gd name="T78" fmla="*/ 713 w 1144"/>
                <a:gd name="T79" fmla="*/ 74 h 1354"/>
                <a:gd name="T80" fmla="*/ 699 w 1144"/>
                <a:gd name="T81" fmla="*/ 60 h 1354"/>
                <a:gd name="T82" fmla="*/ 435 w 1144"/>
                <a:gd name="T83" fmla="*/ 6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44" h="1354">
                  <a:moveTo>
                    <a:pt x="998" y="1354"/>
                  </a:moveTo>
                  <a:cubicBezTo>
                    <a:pt x="139" y="1354"/>
                    <a:pt x="139" y="1354"/>
                    <a:pt x="139" y="1354"/>
                  </a:cubicBezTo>
                  <a:cubicBezTo>
                    <a:pt x="68" y="1354"/>
                    <a:pt x="36" y="1318"/>
                    <a:pt x="24" y="1296"/>
                  </a:cubicBezTo>
                  <a:cubicBezTo>
                    <a:pt x="0" y="1254"/>
                    <a:pt x="5" y="1201"/>
                    <a:pt x="23" y="1172"/>
                  </a:cubicBezTo>
                  <a:cubicBezTo>
                    <a:pt x="28" y="1163"/>
                    <a:pt x="50" y="1128"/>
                    <a:pt x="92" y="1064"/>
                  </a:cubicBezTo>
                  <a:cubicBezTo>
                    <a:pt x="130" y="1006"/>
                    <a:pt x="183" y="923"/>
                    <a:pt x="251" y="820"/>
                  </a:cubicBezTo>
                  <a:cubicBezTo>
                    <a:pt x="322" y="710"/>
                    <a:pt x="387" y="611"/>
                    <a:pt x="405" y="583"/>
                  </a:cubicBezTo>
                  <a:cubicBezTo>
                    <a:pt x="405" y="141"/>
                    <a:pt x="405" y="141"/>
                    <a:pt x="405" y="141"/>
                  </a:cubicBezTo>
                  <a:cubicBezTo>
                    <a:pt x="379" y="130"/>
                    <a:pt x="361" y="104"/>
                    <a:pt x="361" y="74"/>
                  </a:cubicBezTo>
                  <a:cubicBezTo>
                    <a:pt x="361" y="33"/>
                    <a:pt x="394" y="0"/>
                    <a:pt x="4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40" y="0"/>
                    <a:pt x="773" y="33"/>
                    <a:pt x="773" y="74"/>
                  </a:cubicBezTo>
                  <a:cubicBezTo>
                    <a:pt x="773" y="104"/>
                    <a:pt x="755" y="130"/>
                    <a:pt x="729" y="141"/>
                  </a:cubicBezTo>
                  <a:cubicBezTo>
                    <a:pt x="729" y="583"/>
                    <a:pt x="729" y="583"/>
                    <a:pt x="729" y="583"/>
                  </a:cubicBezTo>
                  <a:cubicBezTo>
                    <a:pt x="747" y="611"/>
                    <a:pt x="814" y="711"/>
                    <a:pt x="886" y="820"/>
                  </a:cubicBezTo>
                  <a:cubicBezTo>
                    <a:pt x="953" y="922"/>
                    <a:pt x="1007" y="1004"/>
                    <a:pt x="1046" y="1064"/>
                  </a:cubicBezTo>
                  <a:cubicBezTo>
                    <a:pt x="1076" y="1111"/>
                    <a:pt x="1097" y="1143"/>
                    <a:pt x="1108" y="1161"/>
                  </a:cubicBezTo>
                  <a:cubicBezTo>
                    <a:pt x="1144" y="1220"/>
                    <a:pt x="1130" y="1265"/>
                    <a:pt x="1118" y="1287"/>
                  </a:cubicBezTo>
                  <a:cubicBezTo>
                    <a:pt x="1093" y="1331"/>
                    <a:pt x="1038" y="1354"/>
                    <a:pt x="998" y="1354"/>
                  </a:cubicBezTo>
                  <a:close/>
                  <a:moveTo>
                    <a:pt x="435" y="60"/>
                  </a:moveTo>
                  <a:cubicBezTo>
                    <a:pt x="427" y="60"/>
                    <a:pt x="421" y="66"/>
                    <a:pt x="421" y="74"/>
                  </a:cubicBezTo>
                  <a:cubicBezTo>
                    <a:pt x="421" y="81"/>
                    <a:pt x="427" y="88"/>
                    <a:pt x="435" y="88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601"/>
                    <a:pt x="465" y="601"/>
                    <a:pt x="465" y="601"/>
                  </a:cubicBezTo>
                  <a:cubicBezTo>
                    <a:pt x="460" y="608"/>
                    <a:pt x="460" y="608"/>
                    <a:pt x="460" y="608"/>
                  </a:cubicBezTo>
                  <a:cubicBezTo>
                    <a:pt x="460" y="608"/>
                    <a:pt x="385" y="723"/>
                    <a:pt x="301" y="852"/>
                  </a:cubicBezTo>
                  <a:cubicBezTo>
                    <a:pt x="233" y="956"/>
                    <a:pt x="180" y="1038"/>
                    <a:pt x="142" y="1097"/>
                  </a:cubicBezTo>
                  <a:cubicBezTo>
                    <a:pt x="92" y="1174"/>
                    <a:pt x="77" y="1197"/>
                    <a:pt x="74" y="1202"/>
                  </a:cubicBezTo>
                  <a:cubicBezTo>
                    <a:pt x="67" y="1214"/>
                    <a:pt x="63" y="1244"/>
                    <a:pt x="76" y="1266"/>
                  </a:cubicBezTo>
                  <a:cubicBezTo>
                    <a:pt x="86" y="1285"/>
                    <a:pt x="108" y="1294"/>
                    <a:pt x="139" y="1294"/>
                  </a:cubicBezTo>
                  <a:cubicBezTo>
                    <a:pt x="998" y="1294"/>
                    <a:pt x="998" y="1294"/>
                    <a:pt x="998" y="1294"/>
                  </a:cubicBezTo>
                  <a:cubicBezTo>
                    <a:pt x="1020" y="1294"/>
                    <a:pt x="1052" y="1280"/>
                    <a:pt x="1065" y="1258"/>
                  </a:cubicBezTo>
                  <a:cubicBezTo>
                    <a:pt x="1075" y="1240"/>
                    <a:pt x="1072" y="1218"/>
                    <a:pt x="1057" y="1192"/>
                  </a:cubicBezTo>
                  <a:cubicBezTo>
                    <a:pt x="1046" y="1175"/>
                    <a:pt x="1026" y="1143"/>
                    <a:pt x="996" y="1097"/>
                  </a:cubicBezTo>
                  <a:cubicBezTo>
                    <a:pt x="957" y="1037"/>
                    <a:pt x="903" y="955"/>
                    <a:pt x="836" y="853"/>
                  </a:cubicBezTo>
                  <a:cubicBezTo>
                    <a:pt x="751" y="725"/>
                    <a:pt x="675" y="610"/>
                    <a:pt x="674" y="609"/>
                  </a:cubicBezTo>
                  <a:cubicBezTo>
                    <a:pt x="669" y="601"/>
                    <a:pt x="669" y="601"/>
                    <a:pt x="669" y="601"/>
                  </a:cubicBezTo>
                  <a:cubicBezTo>
                    <a:pt x="669" y="88"/>
                    <a:pt x="669" y="88"/>
                    <a:pt x="669" y="88"/>
                  </a:cubicBezTo>
                  <a:cubicBezTo>
                    <a:pt x="699" y="88"/>
                    <a:pt x="699" y="88"/>
                    <a:pt x="699" y="88"/>
                  </a:cubicBezTo>
                  <a:cubicBezTo>
                    <a:pt x="707" y="88"/>
                    <a:pt x="713" y="81"/>
                    <a:pt x="713" y="74"/>
                  </a:cubicBezTo>
                  <a:cubicBezTo>
                    <a:pt x="713" y="66"/>
                    <a:pt x="707" y="60"/>
                    <a:pt x="699" y="60"/>
                  </a:cubicBezTo>
                  <a:lnTo>
                    <a:pt x="435" y="6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2552" name="淘宝店chenying0907 24"/>
            <p:cNvSpPr>
              <a:spLocks/>
            </p:cNvSpPr>
            <p:nvPr/>
          </p:nvSpPr>
          <p:spPr bwMode="auto">
            <a:xfrm>
              <a:off x="3813175" y="2176463"/>
              <a:ext cx="549275" cy="876300"/>
            </a:xfrm>
            <a:custGeom>
              <a:avLst/>
              <a:gdLst>
                <a:gd name="T0" fmla="*/ 308 w 352"/>
                <a:gd name="T1" fmla="*/ 0 h 562"/>
                <a:gd name="T2" fmla="*/ 44 w 352"/>
                <a:gd name="T3" fmla="*/ 0 h 562"/>
                <a:gd name="T4" fmla="*/ 0 w 352"/>
                <a:gd name="T5" fmla="*/ 44 h 562"/>
                <a:gd name="T6" fmla="*/ 44 w 352"/>
                <a:gd name="T7" fmla="*/ 88 h 562"/>
                <a:gd name="T8" fmla="*/ 44 w 352"/>
                <a:gd name="T9" fmla="*/ 562 h 562"/>
                <a:gd name="T10" fmla="*/ 308 w 352"/>
                <a:gd name="T11" fmla="*/ 562 h 562"/>
                <a:gd name="T12" fmla="*/ 308 w 352"/>
                <a:gd name="T13" fmla="*/ 88 h 562"/>
                <a:gd name="T14" fmla="*/ 352 w 352"/>
                <a:gd name="T15" fmla="*/ 44 h 562"/>
                <a:gd name="T16" fmla="*/ 308 w 352"/>
                <a:gd name="T1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562">
                  <a:moveTo>
                    <a:pt x="30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44" y="562"/>
                    <a:pt x="44" y="562"/>
                    <a:pt x="44" y="562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08" y="88"/>
                    <a:pt x="308" y="88"/>
                    <a:pt x="308" y="88"/>
                  </a:cubicBezTo>
                  <a:cubicBezTo>
                    <a:pt x="332" y="88"/>
                    <a:pt x="352" y="68"/>
                    <a:pt x="352" y="44"/>
                  </a:cubicBezTo>
                  <a:cubicBezTo>
                    <a:pt x="352" y="19"/>
                    <a:pt x="332" y="0"/>
                    <a:pt x="3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2553" name="淘宝店chenying0907 25"/>
            <p:cNvSpPr>
              <a:spLocks/>
            </p:cNvSpPr>
            <p:nvPr/>
          </p:nvSpPr>
          <p:spPr bwMode="auto">
            <a:xfrm>
              <a:off x="3633788" y="3052763"/>
              <a:ext cx="912813" cy="381000"/>
            </a:xfrm>
            <a:custGeom>
              <a:avLst/>
              <a:gdLst>
                <a:gd name="T0" fmla="*/ 585 w 585"/>
                <a:gd name="T1" fmla="*/ 244 h 244"/>
                <a:gd name="T2" fmla="*/ 423 w 585"/>
                <a:gd name="T3" fmla="*/ 0 h 244"/>
                <a:gd name="T4" fmla="*/ 159 w 585"/>
                <a:gd name="T5" fmla="*/ 0 h 244"/>
                <a:gd name="T6" fmla="*/ 0 w 585"/>
                <a:gd name="T7" fmla="*/ 244 h 244"/>
                <a:gd name="T8" fmla="*/ 585 w 585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244">
                  <a:moveTo>
                    <a:pt x="585" y="244"/>
                  </a:moveTo>
                  <a:cubicBezTo>
                    <a:pt x="499" y="115"/>
                    <a:pt x="423" y="0"/>
                    <a:pt x="423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9" y="0"/>
                    <a:pt x="84" y="115"/>
                    <a:pt x="0" y="244"/>
                  </a:cubicBezTo>
                  <a:lnTo>
                    <a:pt x="585" y="2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2554" name="淘宝店chenying0907 26"/>
            <p:cNvSpPr>
              <a:spLocks/>
            </p:cNvSpPr>
            <p:nvPr/>
          </p:nvSpPr>
          <p:spPr bwMode="auto">
            <a:xfrm>
              <a:off x="3386138" y="3433763"/>
              <a:ext cx="1409700" cy="381000"/>
            </a:xfrm>
            <a:custGeom>
              <a:avLst/>
              <a:gdLst>
                <a:gd name="T0" fmla="*/ 0 w 904"/>
                <a:gd name="T1" fmla="*/ 244 h 244"/>
                <a:gd name="T2" fmla="*/ 904 w 904"/>
                <a:gd name="T3" fmla="*/ 244 h 244"/>
                <a:gd name="T4" fmla="*/ 744 w 904"/>
                <a:gd name="T5" fmla="*/ 0 h 244"/>
                <a:gd name="T6" fmla="*/ 159 w 904"/>
                <a:gd name="T7" fmla="*/ 0 h 244"/>
                <a:gd name="T8" fmla="*/ 0 w 904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44">
                  <a:moveTo>
                    <a:pt x="0" y="244"/>
                  </a:moveTo>
                  <a:cubicBezTo>
                    <a:pt x="904" y="244"/>
                    <a:pt x="904" y="244"/>
                    <a:pt x="904" y="244"/>
                  </a:cubicBezTo>
                  <a:cubicBezTo>
                    <a:pt x="859" y="176"/>
                    <a:pt x="800" y="85"/>
                    <a:pt x="744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03" y="85"/>
                    <a:pt x="44" y="176"/>
                    <a:pt x="0" y="24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  <p:sp>
          <p:nvSpPr>
            <p:cNvPr id="22555" name="淘宝店chenying0907 27"/>
            <p:cNvSpPr>
              <a:spLocks/>
            </p:cNvSpPr>
            <p:nvPr/>
          </p:nvSpPr>
          <p:spPr bwMode="auto">
            <a:xfrm>
              <a:off x="3246438" y="3814763"/>
              <a:ext cx="1735138" cy="379413"/>
            </a:xfrm>
            <a:custGeom>
              <a:avLst/>
              <a:gdLst>
                <a:gd name="T0" fmla="*/ 1055 w 1113"/>
                <a:gd name="T1" fmla="*/ 96 h 244"/>
                <a:gd name="T2" fmla="*/ 994 w 1113"/>
                <a:gd name="T3" fmla="*/ 0 h 244"/>
                <a:gd name="T4" fmla="*/ 90 w 1113"/>
                <a:gd name="T5" fmla="*/ 0 h 244"/>
                <a:gd name="T6" fmla="*/ 21 w 1113"/>
                <a:gd name="T7" fmla="*/ 107 h 244"/>
                <a:gd name="T8" fmla="*/ 112 w 1113"/>
                <a:gd name="T9" fmla="*/ 244 h 244"/>
                <a:gd name="T10" fmla="*/ 971 w 1113"/>
                <a:gd name="T11" fmla="*/ 244 h 244"/>
                <a:gd name="T12" fmla="*/ 1055 w 1113"/>
                <a:gd name="T13" fmla="*/ 9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3" h="244">
                  <a:moveTo>
                    <a:pt x="1055" y="96"/>
                  </a:moveTo>
                  <a:cubicBezTo>
                    <a:pt x="1044" y="78"/>
                    <a:pt x="1022" y="43"/>
                    <a:pt x="994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53" y="57"/>
                    <a:pt x="27" y="98"/>
                    <a:pt x="21" y="107"/>
                  </a:cubicBezTo>
                  <a:cubicBezTo>
                    <a:pt x="0" y="143"/>
                    <a:pt x="1" y="244"/>
                    <a:pt x="112" y="244"/>
                  </a:cubicBezTo>
                  <a:cubicBezTo>
                    <a:pt x="223" y="244"/>
                    <a:pt x="916" y="244"/>
                    <a:pt x="971" y="244"/>
                  </a:cubicBezTo>
                  <a:cubicBezTo>
                    <a:pt x="1025" y="244"/>
                    <a:pt x="1113" y="190"/>
                    <a:pt x="1055" y="9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  <a:extLst/>
          </p:spPr>
          <p:txBody>
            <a:bodyPr/>
            <a:lstStyle/>
            <a:p>
              <a:endParaRPr lang="zh-CN" alt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22556" name="PA_淘宝店chenying0907 2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433808" y="3300928"/>
            <a:ext cx="175599" cy="17358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57" name="PA_淘宝店chenying0907 2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192624" y="2509188"/>
            <a:ext cx="175599" cy="17358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58" name="PA_淘宝店chenying0907 3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501505" y="2295372"/>
            <a:ext cx="120592" cy="118549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59" name="PA_淘宝店chenying0907 3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302634" y="2096379"/>
            <a:ext cx="145980" cy="146071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70" name="PA_淘宝店chenying0907 42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5351293" y="4727752"/>
            <a:ext cx="253878" cy="205346"/>
          </a:xfrm>
          <a:custGeom>
            <a:avLst/>
            <a:gdLst>
              <a:gd name="T0" fmla="*/ 105 w 122"/>
              <a:gd name="T1" fmla="*/ 37 h 99"/>
              <a:gd name="T2" fmla="*/ 97 w 122"/>
              <a:gd name="T3" fmla="*/ 37 h 99"/>
              <a:gd name="T4" fmla="*/ 29 w 122"/>
              <a:gd name="T5" fmla="*/ 15 h 99"/>
              <a:gd name="T6" fmla="*/ 14 w 122"/>
              <a:gd name="T7" fmla="*/ 15 h 99"/>
              <a:gd name="T8" fmla="*/ 28 w 122"/>
              <a:gd name="T9" fmla="*/ 17 h 99"/>
              <a:gd name="T10" fmla="*/ 8 w 122"/>
              <a:gd name="T11" fmla="*/ 17 h 99"/>
              <a:gd name="T12" fmla="*/ 8 w 122"/>
              <a:gd name="T13" fmla="*/ 12 h 99"/>
              <a:gd name="T14" fmla="*/ 11 w 122"/>
              <a:gd name="T15" fmla="*/ 9 h 99"/>
              <a:gd name="T16" fmla="*/ 33 w 122"/>
              <a:gd name="T17" fmla="*/ 3 h 99"/>
              <a:gd name="T18" fmla="*/ 38 w 122"/>
              <a:gd name="T19" fmla="*/ 0 h 99"/>
              <a:gd name="T20" fmla="*/ 88 w 122"/>
              <a:gd name="T21" fmla="*/ 4 h 99"/>
              <a:gd name="T22" fmla="*/ 117 w 122"/>
              <a:gd name="T23" fmla="*/ 17 h 99"/>
              <a:gd name="T24" fmla="*/ 122 w 122"/>
              <a:gd name="T25" fmla="*/ 22 h 99"/>
              <a:gd name="T26" fmla="*/ 117 w 122"/>
              <a:gd name="T27" fmla="*/ 99 h 99"/>
              <a:gd name="T28" fmla="*/ 4 w 122"/>
              <a:gd name="T29" fmla="*/ 99 h 99"/>
              <a:gd name="T30" fmla="*/ 0 w 122"/>
              <a:gd name="T31" fmla="*/ 94 h 99"/>
              <a:gd name="T32" fmla="*/ 4 w 122"/>
              <a:gd name="T33" fmla="*/ 17 h 99"/>
              <a:gd name="T34" fmla="*/ 8 w 122"/>
              <a:gd name="T35" fmla="*/ 17 h 99"/>
              <a:gd name="T36" fmla="*/ 61 w 122"/>
              <a:gd name="T37" fmla="*/ 36 h 99"/>
              <a:gd name="T38" fmla="*/ 77 w 122"/>
              <a:gd name="T39" fmla="*/ 52 h 99"/>
              <a:gd name="T40" fmla="*/ 45 w 122"/>
              <a:gd name="T41" fmla="*/ 52 h 99"/>
              <a:gd name="T42" fmla="*/ 68 w 122"/>
              <a:gd name="T43" fmla="*/ 45 h 99"/>
              <a:gd name="T44" fmla="*/ 61 w 122"/>
              <a:gd name="T45" fmla="*/ 42 h 99"/>
              <a:gd name="T46" fmla="*/ 61 w 122"/>
              <a:gd name="T47" fmla="*/ 62 h 99"/>
              <a:gd name="T48" fmla="*/ 68 w 122"/>
              <a:gd name="T49" fmla="*/ 45 h 99"/>
              <a:gd name="T50" fmla="*/ 32 w 122"/>
              <a:gd name="T51" fmla="*/ 27 h 99"/>
              <a:gd name="T52" fmla="*/ 9 w 122"/>
              <a:gd name="T53" fmla="*/ 27 h 99"/>
              <a:gd name="T54" fmla="*/ 113 w 122"/>
              <a:gd name="T55" fmla="*/ 90 h 99"/>
              <a:gd name="T56" fmla="*/ 90 w 122"/>
              <a:gd name="T57" fmla="*/ 27 h 99"/>
              <a:gd name="T58" fmla="*/ 86 w 122"/>
              <a:gd name="T59" fmla="*/ 24 h 99"/>
              <a:gd name="T60" fmla="*/ 41 w 122"/>
              <a:gd name="T61" fmla="*/ 10 h 99"/>
              <a:gd name="T62" fmla="*/ 32 w 122"/>
              <a:gd name="T63" fmla="*/ 27 h 99"/>
              <a:gd name="T64" fmla="*/ 61 w 122"/>
              <a:gd name="T65" fmla="*/ 19 h 99"/>
              <a:gd name="T66" fmla="*/ 61 w 122"/>
              <a:gd name="T67" fmla="*/ 84 h 99"/>
              <a:gd name="T68" fmla="*/ 61 w 122"/>
              <a:gd name="T69" fmla="*/ 19 h 99"/>
              <a:gd name="T70" fmla="*/ 61 w 122"/>
              <a:gd name="T71" fmla="*/ 29 h 99"/>
              <a:gd name="T72" fmla="*/ 61 w 122"/>
              <a:gd name="T73" fmla="*/ 75 h 99"/>
              <a:gd name="T74" fmla="*/ 61 w 122"/>
              <a:gd name="T75" fmla="*/ 2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2" h="99">
                <a:moveTo>
                  <a:pt x="101" y="33"/>
                </a:moveTo>
                <a:cubicBezTo>
                  <a:pt x="103" y="33"/>
                  <a:pt x="105" y="35"/>
                  <a:pt x="105" y="37"/>
                </a:cubicBezTo>
                <a:cubicBezTo>
                  <a:pt x="105" y="40"/>
                  <a:pt x="103" y="42"/>
                  <a:pt x="101" y="42"/>
                </a:cubicBezTo>
                <a:cubicBezTo>
                  <a:pt x="99" y="42"/>
                  <a:pt x="97" y="40"/>
                  <a:pt x="97" y="37"/>
                </a:cubicBezTo>
                <a:cubicBezTo>
                  <a:pt x="97" y="35"/>
                  <a:pt x="99" y="33"/>
                  <a:pt x="101" y="33"/>
                </a:cubicBezTo>
                <a:close/>
                <a:moveTo>
                  <a:pt x="29" y="15"/>
                </a:moveTo>
                <a:cubicBezTo>
                  <a:pt x="29" y="15"/>
                  <a:pt x="29" y="15"/>
                  <a:pt x="29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7"/>
                  <a:pt x="14" y="17"/>
                  <a:pt x="14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9" y="15"/>
                  <a:pt x="29" y="15"/>
                  <a:pt x="29" y="15"/>
                </a:cubicBezTo>
                <a:close/>
                <a:moveTo>
                  <a:pt x="8" y="17"/>
                </a:moveTo>
                <a:cubicBezTo>
                  <a:pt x="8" y="17"/>
                  <a:pt x="8" y="17"/>
                  <a:pt x="8" y="17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1"/>
                  <a:pt x="9" y="9"/>
                  <a:pt x="11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3" y="3"/>
                  <a:pt x="33" y="3"/>
                  <a:pt x="33" y="3"/>
                </a:cubicBezTo>
                <a:cubicBezTo>
                  <a:pt x="34" y="1"/>
                  <a:pt x="36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2"/>
                  <a:pt x="88" y="4"/>
                </a:cubicBezTo>
                <a:cubicBezTo>
                  <a:pt x="93" y="17"/>
                  <a:pt x="93" y="17"/>
                  <a:pt x="93" y="17"/>
                </a:cubicBezTo>
                <a:cubicBezTo>
                  <a:pt x="117" y="17"/>
                  <a:pt x="117" y="17"/>
                  <a:pt x="117" y="17"/>
                </a:cubicBezTo>
                <a:cubicBezTo>
                  <a:pt x="120" y="17"/>
                  <a:pt x="122" y="19"/>
                  <a:pt x="122" y="22"/>
                </a:cubicBezTo>
                <a:cubicBezTo>
                  <a:pt x="122" y="22"/>
                  <a:pt x="122" y="22"/>
                  <a:pt x="122" y="22"/>
                </a:cubicBezTo>
                <a:cubicBezTo>
                  <a:pt x="122" y="94"/>
                  <a:pt x="122" y="94"/>
                  <a:pt x="122" y="94"/>
                </a:cubicBezTo>
                <a:cubicBezTo>
                  <a:pt x="122" y="97"/>
                  <a:pt x="120" y="99"/>
                  <a:pt x="117" y="99"/>
                </a:cubicBezTo>
                <a:cubicBezTo>
                  <a:pt x="117" y="99"/>
                  <a:pt x="117" y="99"/>
                  <a:pt x="117" y="99"/>
                </a:cubicBez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9"/>
                  <a:pt x="2" y="17"/>
                  <a:pt x="4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8" y="17"/>
                  <a:pt x="8" y="17"/>
                  <a:pt x="8" y="17"/>
                </a:cubicBezTo>
                <a:close/>
                <a:moveTo>
                  <a:pt x="61" y="36"/>
                </a:moveTo>
                <a:cubicBezTo>
                  <a:pt x="61" y="36"/>
                  <a:pt x="61" y="36"/>
                  <a:pt x="61" y="36"/>
                </a:cubicBezTo>
                <a:cubicBezTo>
                  <a:pt x="65" y="36"/>
                  <a:pt x="69" y="38"/>
                  <a:pt x="72" y="41"/>
                </a:cubicBezTo>
                <a:cubicBezTo>
                  <a:pt x="75" y="44"/>
                  <a:pt x="77" y="48"/>
                  <a:pt x="77" y="52"/>
                </a:cubicBezTo>
                <a:cubicBezTo>
                  <a:pt x="77" y="60"/>
                  <a:pt x="70" y="68"/>
                  <a:pt x="61" y="68"/>
                </a:cubicBezTo>
                <a:cubicBezTo>
                  <a:pt x="52" y="68"/>
                  <a:pt x="45" y="61"/>
                  <a:pt x="45" y="52"/>
                </a:cubicBezTo>
                <a:cubicBezTo>
                  <a:pt x="45" y="43"/>
                  <a:pt x="52" y="36"/>
                  <a:pt x="61" y="36"/>
                </a:cubicBezTo>
                <a:close/>
                <a:moveTo>
                  <a:pt x="68" y="45"/>
                </a:moveTo>
                <a:cubicBezTo>
                  <a:pt x="68" y="45"/>
                  <a:pt x="68" y="45"/>
                  <a:pt x="68" y="45"/>
                </a:cubicBezTo>
                <a:cubicBezTo>
                  <a:pt x="66" y="43"/>
                  <a:pt x="64" y="42"/>
                  <a:pt x="61" y="42"/>
                </a:cubicBezTo>
                <a:cubicBezTo>
                  <a:pt x="55" y="42"/>
                  <a:pt x="51" y="46"/>
                  <a:pt x="51" y="52"/>
                </a:cubicBezTo>
                <a:cubicBezTo>
                  <a:pt x="51" y="57"/>
                  <a:pt x="55" y="62"/>
                  <a:pt x="61" y="62"/>
                </a:cubicBezTo>
                <a:cubicBezTo>
                  <a:pt x="66" y="62"/>
                  <a:pt x="71" y="57"/>
                  <a:pt x="71" y="52"/>
                </a:cubicBezTo>
                <a:cubicBezTo>
                  <a:pt x="71" y="49"/>
                  <a:pt x="70" y="46"/>
                  <a:pt x="68" y="45"/>
                </a:cubicBezTo>
                <a:cubicBezTo>
                  <a:pt x="68" y="45"/>
                  <a:pt x="68" y="45"/>
                  <a:pt x="68" y="45"/>
                </a:cubicBezTo>
                <a:close/>
                <a:moveTo>
                  <a:pt x="32" y="27"/>
                </a:moveTo>
                <a:cubicBezTo>
                  <a:pt x="32" y="27"/>
                  <a:pt x="32" y="27"/>
                  <a:pt x="32" y="2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90"/>
                  <a:pt x="9" y="90"/>
                  <a:pt x="9" y="90"/>
                </a:cubicBezTo>
                <a:cubicBezTo>
                  <a:pt x="113" y="90"/>
                  <a:pt x="113" y="90"/>
                  <a:pt x="113" y="90"/>
                </a:cubicBezTo>
                <a:cubicBezTo>
                  <a:pt x="113" y="27"/>
                  <a:pt x="113" y="27"/>
                  <a:pt x="113" y="27"/>
                </a:cubicBezTo>
                <a:cubicBezTo>
                  <a:pt x="90" y="27"/>
                  <a:pt x="90" y="27"/>
                  <a:pt x="90" y="27"/>
                </a:cubicBezTo>
                <a:cubicBezTo>
                  <a:pt x="90" y="27"/>
                  <a:pt x="90" y="27"/>
                  <a:pt x="90" y="27"/>
                </a:cubicBezTo>
                <a:cubicBezTo>
                  <a:pt x="88" y="27"/>
                  <a:pt x="86" y="26"/>
                  <a:pt x="86" y="24"/>
                </a:cubicBezTo>
                <a:cubicBezTo>
                  <a:pt x="81" y="10"/>
                  <a:pt x="81" y="10"/>
                  <a:pt x="8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5"/>
                  <a:pt x="34" y="27"/>
                  <a:pt x="32" y="27"/>
                </a:cubicBezTo>
                <a:close/>
                <a:moveTo>
                  <a:pt x="61" y="19"/>
                </a:moveTo>
                <a:cubicBezTo>
                  <a:pt x="61" y="19"/>
                  <a:pt x="61" y="19"/>
                  <a:pt x="61" y="19"/>
                </a:cubicBezTo>
                <a:cubicBezTo>
                  <a:pt x="79" y="19"/>
                  <a:pt x="93" y="34"/>
                  <a:pt x="93" y="52"/>
                </a:cubicBezTo>
                <a:cubicBezTo>
                  <a:pt x="93" y="70"/>
                  <a:pt x="79" y="84"/>
                  <a:pt x="61" y="84"/>
                </a:cubicBezTo>
                <a:cubicBezTo>
                  <a:pt x="43" y="84"/>
                  <a:pt x="28" y="70"/>
                  <a:pt x="28" y="52"/>
                </a:cubicBezTo>
                <a:cubicBezTo>
                  <a:pt x="28" y="34"/>
                  <a:pt x="43" y="19"/>
                  <a:pt x="61" y="19"/>
                </a:cubicBezTo>
                <a:close/>
                <a:moveTo>
                  <a:pt x="61" y="29"/>
                </a:moveTo>
                <a:cubicBezTo>
                  <a:pt x="61" y="29"/>
                  <a:pt x="61" y="29"/>
                  <a:pt x="61" y="29"/>
                </a:cubicBezTo>
                <a:cubicBezTo>
                  <a:pt x="48" y="29"/>
                  <a:pt x="38" y="39"/>
                  <a:pt x="38" y="52"/>
                </a:cubicBezTo>
                <a:cubicBezTo>
                  <a:pt x="38" y="65"/>
                  <a:pt x="48" y="75"/>
                  <a:pt x="61" y="75"/>
                </a:cubicBezTo>
                <a:cubicBezTo>
                  <a:pt x="73" y="75"/>
                  <a:pt x="84" y="64"/>
                  <a:pt x="84" y="52"/>
                </a:cubicBezTo>
                <a:cubicBezTo>
                  <a:pt x="84" y="39"/>
                  <a:pt x="74" y="29"/>
                  <a:pt x="61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71" name="PA_淘宝店chenying0907 43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5344951" y="4206985"/>
            <a:ext cx="266571" cy="215929"/>
          </a:xfrm>
          <a:custGeom>
            <a:avLst/>
            <a:gdLst>
              <a:gd name="T0" fmla="*/ 89 w 128"/>
              <a:gd name="T1" fmla="*/ 31 h 104"/>
              <a:gd name="T2" fmla="*/ 9 w 128"/>
              <a:gd name="T3" fmla="*/ 81 h 104"/>
              <a:gd name="T4" fmla="*/ 98 w 128"/>
              <a:gd name="T5" fmla="*/ 64 h 104"/>
              <a:gd name="T6" fmla="*/ 98 w 128"/>
              <a:gd name="T7" fmla="*/ 64 h 104"/>
              <a:gd name="T8" fmla="*/ 93 w 128"/>
              <a:gd name="T9" fmla="*/ 91 h 104"/>
              <a:gd name="T10" fmla="*/ 81 w 128"/>
              <a:gd name="T11" fmla="*/ 91 h 104"/>
              <a:gd name="T12" fmla="*/ 119 w 128"/>
              <a:gd name="T13" fmla="*/ 95 h 104"/>
              <a:gd name="T14" fmla="*/ 81 w 128"/>
              <a:gd name="T15" fmla="*/ 9 h 104"/>
              <a:gd name="T16" fmla="*/ 93 w 128"/>
              <a:gd name="T17" fmla="*/ 22 h 104"/>
              <a:gd name="T18" fmla="*/ 98 w 128"/>
              <a:gd name="T19" fmla="*/ 26 h 104"/>
              <a:gd name="T20" fmla="*/ 98 w 128"/>
              <a:gd name="T21" fmla="*/ 28 h 104"/>
              <a:gd name="T22" fmla="*/ 116 w 128"/>
              <a:gd name="T23" fmla="*/ 31 h 104"/>
              <a:gd name="T24" fmla="*/ 98 w 128"/>
              <a:gd name="T25" fmla="*/ 33 h 104"/>
              <a:gd name="T26" fmla="*/ 98 w 128"/>
              <a:gd name="T27" fmla="*/ 43 h 104"/>
              <a:gd name="T28" fmla="*/ 113 w 128"/>
              <a:gd name="T29" fmla="*/ 43 h 104"/>
              <a:gd name="T30" fmla="*/ 113 w 128"/>
              <a:gd name="T31" fmla="*/ 49 h 104"/>
              <a:gd name="T32" fmla="*/ 98 w 128"/>
              <a:gd name="T33" fmla="*/ 49 h 104"/>
              <a:gd name="T34" fmla="*/ 98 w 128"/>
              <a:gd name="T35" fmla="*/ 58 h 104"/>
              <a:gd name="T36" fmla="*/ 116 w 128"/>
              <a:gd name="T37" fmla="*/ 61 h 104"/>
              <a:gd name="T38" fmla="*/ 98 w 128"/>
              <a:gd name="T39" fmla="*/ 64 h 104"/>
              <a:gd name="T40" fmla="*/ 33 w 128"/>
              <a:gd name="T41" fmla="*/ 104 h 104"/>
              <a:gd name="T42" fmla="*/ 33 w 128"/>
              <a:gd name="T43" fmla="*/ 98 h 104"/>
              <a:gd name="T44" fmla="*/ 44 w 128"/>
              <a:gd name="T45" fmla="*/ 91 h 104"/>
              <a:gd name="T46" fmla="*/ 0 w 128"/>
              <a:gd name="T47" fmla="*/ 86 h 104"/>
              <a:gd name="T48" fmla="*/ 0 w 128"/>
              <a:gd name="T49" fmla="*/ 26 h 104"/>
              <a:gd name="T50" fmla="*/ 4 w 128"/>
              <a:gd name="T51" fmla="*/ 22 h 104"/>
              <a:gd name="T52" fmla="*/ 71 w 128"/>
              <a:gd name="T53" fmla="*/ 4 h 104"/>
              <a:gd name="T54" fmla="*/ 76 w 128"/>
              <a:gd name="T55" fmla="*/ 0 h 104"/>
              <a:gd name="T56" fmla="*/ 128 w 128"/>
              <a:gd name="T57" fmla="*/ 4 h 104"/>
              <a:gd name="T58" fmla="*/ 128 w 128"/>
              <a:gd name="T59" fmla="*/ 99 h 104"/>
              <a:gd name="T60" fmla="*/ 123 w 128"/>
              <a:gd name="T61" fmla="*/ 104 h 104"/>
              <a:gd name="T62" fmla="*/ 71 w 128"/>
              <a:gd name="T63" fmla="*/ 99 h 104"/>
              <a:gd name="T64" fmla="*/ 71 w 128"/>
              <a:gd name="T65" fmla="*/ 91 h 104"/>
              <a:gd name="T66" fmla="*/ 54 w 128"/>
              <a:gd name="T67" fmla="*/ 98 h 104"/>
              <a:gd name="T68" fmla="*/ 67 w 128"/>
              <a:gd name="T69" fmla="*/ 101 h 104"/>
              <a:gd name="T70" fmla="*/ 33 w 128"/>
              <a:gd name="T71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" h="104">
                <a:moveTo>
                  <a:pt x="89" y="81"/>
                </a:moveTo>
                <a:cubicBezTo>
                  <a:pt x="89" y="31"/>
                  <a:pt x="89" y="31"/>
                  <a:pt x="89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81"/>
                  <a:pt x="9" y="81"/>
                  <a:pt x="9" y="81"/>
                </a:cubicBezTo>
                <a:cubicBezTo>
                  <a:pt x="36" y="81"/>
                  <a:pt x="62" y="81"/>
                  <a:pt x="89" y="81"/>
                </a:cubicBezTo>
                <a:close/>
                <a:moveTo>
                  <a:pt x="98" y="64"/>
                </a:moveTo>
                <a:cubicBezTo>
                  <a:pt x="98" y="64"/>
                  <a:pt x="98" y="64"/>
                  <a:pt x="98" y="64"/>
                </a:cubicBezTo>
                <a:cubicBezTo>
                  <a:pt x="98" y="64"/>
                  <a:pt x="98" y="64"/>
                  <a:pt x="98" y="64"/>
                </a:cubicBezTo>
                <a:cubicBezTo>
                  <a:pt x="98" y="86"/>
                  <a:pt x="98" y="86"/>
                  <a:pt x="98" y="86"/>
                </a:cubicBezTo>
                <a:cubicBezTo>
                  <a:pt x="98" y="89"/>
                  <a:pt x="96" y="91"/>
                  <a:pt x="93" y="91"/>
                </a:cubicBezTo>
                <a:cubicBezTo>
                  <a:pt x="93" y="91"/>
                  <a:pt x="93" y="91"/>
                  <a:pt x="93" y="91"/>
                </a:cubicBezTo>
                <a:cubicBezTo>
                  <a:pt x="81" y="91"/>
                  <a:pt x="81" y="91"/>
                  <a:pt x="81" y="91"/>
                </a:cubicBezTo>
                <a:cubicBezTo>
                  <a:pt x="81" y="95"/>
                  <a:pt x="81" y="95"/>
                  <a:pt x="81" y="95"/>
                </a:cubicBezTo>
                <a:cubicBezTo>
                  <a:pt x="119" y="95"/>
                  <a:pt x="119" y="95"/>
                  <a:pt x="119" y="95"/>
                </a:cubicBezTo>
                <a:cubicBezTo>
                  <a:pt x="119" y="9"/>
                  <a:pt x="119" y="9"/>
                  <a:pt x="119" y="9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22"/>
                  <a:pt x="81" y="22"/>
                  <a:pt x="81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96" y="22"/>
                  <a:pt x="98" y="24"/>
                  <a:pt x="98" y="26"/>
                </a:cubicBezTo>
                <a:cubicBezTo>
                  <a:pt x="98" y="26"/>
                  <a:pt x="98" y="26"/>
                  <a:pt x="98" y="26"/>
                </a:cubicBezTo>
                <a:cubicBezTo>
                  <a:pt x="98" y="28"/>
                  <a:pt x="98" y="28"/>
                  <a:pt x="98" y="28"/>
                </a:cubicBezTo>
                <a:cubicBezTo>
                  <a:pt x="98" y="28"/>
                  <a:pt x="98" y="28"/>
                  <a:pt x="98" y="2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4" y="28"/>
                  <a:pt x="116" y="29"/>
                  <a:pt x="116" y="31"/>
                </a:cubicBezTo>
                <a:cubicBezTo>
                  <a:pt x="116" y="32"/>
                  <a:pt x="114" y="33"/>
                  <a:pt x="113" y="33"/>
                </a:cubicBezTo>
                <a:cubicBezTo>
                  <a:pt x="98" y="33"/>
                  <a:pt x="98" y="33"/>
                  <a:pt x="98" y="33"/>
                </a:cubicBezTo>
                <a:cubicBezTo>
                  <a:pt x="98" y="33"/>
                  <a:pt x="98" y="33"/>
                  <a:pt x="98" y="33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3"/>
                  <a:pt x="98" y="43"/>
                  <a:pt x="98" y="43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4" y="43"/>
                  <a:pt x="116" y="44"/>
                  <a:pt x="116" y="46"/>
                </a:cubicBezTo>
                <a:cubicBezTo>
                  <a:pt x="116" y="47"/>
                  <a:pt x="114" y="49"/>
                  <a:pt x="113" y="49"/>
                </a:cubicBezTo>
                <a:cubicBezTo>
                  <a:pt x="98" y="49"/>
                  <a:pt x="98" y="49"/>
                  <a:pt x="98" y="49"/>
                </a:cubicBezTo>
                <a:cubicBezTo>
                  <a:pt x="98" y="49"/>
                  <a:pt x="98" y="49"/>
                  <a:pt x="98" y="49"/>
                </a:cubicBezTo>
                <a:cubicBezTo>
                  <a:pt x="98" y="58"/>
                  <a:pt x="98" y="58"/>
                  <a:pt x="98" y="58"/>
                </a:cubicBezTo>
                <a:cubicBezTo>
                  <a:pt x="98" y="58"/>
                  <a:pt x="98" y="58"/>
                  <a:pt x="98" y="58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4" y="58"/>
                  <a:pt x="116" y="59"/>
                  <a:pt x="116" y="61"/>
                </a:cubicBezTo>
                <a:cubicBezTo>
                  <a:pt x="116" y="62"/>
                  <a:pt x="114" y="64"/>
                  <a:pt x="113" y="64"/>
                </a:cubicBezTo>
                <a:cubicBezTo>
                  <a:pt x="98" y="64"/>
                  <a:pt x="98" y="64"/>
                  <a:pt x="98" y="64"/>
                </a:cubicBezTo>
                <a:close/>
                <a:moveTo>
                  <a:pt x="33" y="104"/>
                </a:moveTo>
                <a:cubicBezTo>
                  <a:pt x="33" y="104"/>
                  <a:pt x="33" y="104"/>
                  <a:pt x="33" y="104"/>
                </a:cubicBezTo>
                <a:cubicBezTo>
                  <a:pt x="32" y="104"/>
                  <a:pt x="31" y="103"/>
                  <a:pt x="31" y="101"/>
                </a:cubicBezTo>
                <a:cubicBezTo>
                  <a:pt x="31" y="100"/>
                  <a:pt x="32" y="98"/>
                  <a:pt x="33" y="98"/>
                </a:cubicBezTo>
                <a:cubicBezTo>
                  <a:pt x="44" y="98"/>
                  <a:pt x="44" y="98"/>
                  <a:pt x="44" y="98"/>
                </a:cubicBezTo>
                <a:cubicBezTo>
                  <a:pt x="44" y="91"/>
                  <a:pt x="44" y="91"/>
                  <a:pt x="44" y="91"/>
                </a:cubicBezTo>
                <a:cubicBezTo>
                  <a:pt x="4" y="91"/>
                  <a:pt x="4" y="91"/>
                  <a:pt x="4" y="91"/>
                </a:cubicBezTo>
                <a:cubicBezTo>
                  <a:pt x="2" y="91"/>
                  <a:pt x="0" y="89"/>
                  <a:pt x="0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4"/>
                  <a:pt x="2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71" y="22"/>
                  <a:pt x="71" y="22"/>
                  <a:pt x="71" y="22"/>
                </a:cubicBezTo>
                <a:cubicBezTo>
                  <a:pt x="71" y="4"/>
                  <a:pt x="71" y="4"/>
                  <a:pt x="71" y="4"/>
                </a:cubicBezTo>
                <a:cubicBezTo>
                  <a:pt x="71" y="2"/>
                  <a:pt x="73" y="0"/>
                  <a:pt x="76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26" y="0"/>
                  <a:pt x="128" y="2"/>
                  <a:pt x="128" y="4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99"/>
                  <a:pt x="128" y="99"/>
                  <a:pt x="128" y="99"/>
                </a:cubicBezTo>
                <a:cubicBezTo>
                  <a:pt x="128" y="102"/>
                  <a:pt x="126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73" y="104"/>
                  <a:pt x="71" y="102"/>
                  <a:pt x="71" y="99"/>
                </a:cubicBezTo>
                <a:cubicBezTo>
                  <a:pt x="71" y="99"/>
                  <a:pt x="71" y="99"/>
                  <a:pt x="71" y="99"/>
                </a:cubicBezTo>
                <a:cubicBezTo>
                  <a:pt x="71" y="91"/>
                  <a:pt x="71" y="91"/>
                  <a:pt x="71" y="91"/>
                </a:cubicBezTo>
                <a:cubicBezTo>
                  <a:pt x="54" y="91"/>
                  <a:pt x="54" y="91"/>
                  <a:pt x="54" y="91"/>
                </a:cubicBezTo>
                <a:cubicBezTo>
                  <a:pt x="54" y="98"/>
                  <a:pt x="54" y="98"/>
                  <a:pt x="54" y="98"/>
                </a:cubicBezTo>
                <a:cubicBezTo>
                  <a:pt x="64" y="98"/>
                  <a:pt x="64" y="98"/>
                  <a:pt x="64" y="98"/>
                </a:cubicBezTo>
                <a:cubicBezTo>
                  <a:pt x="66" y="98"/>
                  <a:pt x="67" y="100"/>
                  <a:pt x="67" y="101"/>
                </a:cubicBezTo>
                <a:cubicBezTo>
                  <a:pt x="67" y="103"/>
                  <a:pt x="66" y="104"/>
                  <a:pt x="64" y="104"/>
                </a:cubicBezTo>
                <a:cubicBezTo>
                  <a:pt x="54" y="104"/>
                  <a:pt x="44" y="104"/>
                  <a:pt x="33" y="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22572" name="PA_淘宝店chenying0907 44"/>
          <p:cNvSpPr>
            <a:spLocks noEditPoints="1"/>
          </p:cNvSpPr>
          <p:nvPr>
            <p:custDataLst>
              <p:tags r:id="rId23"/>
            </p:custDataLst>
          </p:nvPr>
        </p:nvSpPr>
        <p:spPr bwMode="auto">
          <a:xfrm>
            <a:off x="5363992" y="5189247"/>
            <a:ext cx="215796" cy="262503"/>
          </a:xfrm>
          <a:custGeom>
            <a:avLst/>
            <a:gdLst>
              <a:gd name="T0" fmla="*/ 93 w 104"/>
              <a:gd name="T1" fmla="*/ 90 h 126"/>
              <a:gd name="T2" fmla="*/ 95 w 104"/>
              <a:gd name="T3" fmla="*/ 56 h 126"/>
              <a:gd name="T4" fmla="*/ 89 w 104"/>
              <a:gd name="T5" fmla="*/ 55 h 126"/>
              <a:gd name="T6" fmla="*/ 89 w 104"/>
              <a:gd name="T7" fmla="*/ 55 h 126"/>
              <a:gd name="T8" fmla="*/ 84 w 104"/>
              <a:gd name="T9" fmla="*/ 53 h 126"/>
              <a:gd name="T10" fmla="*/ 82 w 104"/>
              <a:gd name="T11" fmla="*/ 50 h 126"/>
              <a:gd name="T12" fmla="*/ 78 w 104"/>
              <a:gd name="T13" fmla="*/ 49 h 126"/>
              <a:gd name="T14" fmla="*/ 76 w 104"/>
              <a:gd name="T15" fmla="*/ 50 h 126"/>
              <a:gd name="T16" fmla="*/ 72 w 104"/>
              <a:gd name="T17" fmla="*/ 50 h 126"/>
              <a:gd name="T18" fmla="*/ 69 w 104"/>
              <a:gd name="T19" fmla="*/ 49 h 126"/>
              <a:gd name="T20" fmla="*/ 68 w 104"/>
              <a:gd name="T21" fmla="*/ 47 h 126"/>
              <a:gd name="T22" fmla="*/ 62 w 104"/>
              <a:gd name="T23" fmla="*/ 47 h 126"/>
              <a:gd name="T24" fmla="*/ 52 w 104"/>
              <a:gd name="T25" fmla="*/ 16 h 126"/>
              <a:gd name="T26" fmla="*/ 47 w 104"/>
              <a:gd name="T27" fmla="*/ 67 h 126"/>
              <a:gd name="T28" fmla="*/ 46 w 104"/>
              <a:gd name="T29" fmla="*/ 71 h 126"/>
              <a:gd name="T30" fmla="*/ 43 w 104"/>
              <a:gd name="T31" fmla="*/ 74 h 126"/>
              <a:gd name="T32" fmla="*/ 36 w 104"/>
              <a:gd name="T33" fmla="*/ 74 h 126"/>
              <a:gd name="T34" fmla="*/ 23 w 104"/>
              <a:gd name="T35" fmla="*/ 69 h 126"/>
              <a:gd name="T36" fmla="*/ 16 w 104"/>
              <a:gd name="T37" fmla="*/ 73 h 126"/>
              <a:gd name="T38" fmla="*/ 39 w 104"/>
              <a:gd name="T39" fmla="*/ 87 h 126"/>
              <a:gd name="T40" fmla="*/ 52 w 104"/>
              <a:gd name="T41" fmla="*/ 99 h 126"/>
              <a:gd name="T42" fmla="*/ 44 w 104"/>
              <a:gd name="T43" fmla="*/ 105 h 126"/>
              <a:gd name="T44" fmla="*/ 33 w 104"/>
              <a:gd name="T45" fmla="*/ 94 h 126"/>
              <a:gd name="T46" fmla="*/ 10 w 104"/>
              <a:gd name="T47" fmla="*/ 80 h 126"/>
              <a:gd name="T48" fmla="*/ 26 w 104"/>
              <a:gd name="T49" fmla="*/ 60 h 126"/>
              <a:gd name="T50" fmla="*/ 37 w 104"/>
              <a:gd name="T51" fmla="*/ 65 h 126"/>
              <a:gd name="T52" fmla="*/ 61 w 104"/>
              <a:gd name="T53" fmla="*/ 16 h 126"/>
              <a:gd name="T54" fmla="*/ 75 w 104"/>
              <a:gd name="T55" fmla="*/ 40 h 126"/>
              <a:gd name="T56" fmla="*/ 104 w 104"/>
              <a:gd name="T57" fmla="*/ 56 h 126"/>
              <a:gd name="T58" fmla="*/ 102 w 104"/>
              <a:gd name="T59" fmla="*/ 93 h 126"/>
              <a:gd name="T60" fmla="*/ 100 w 104"/>
              <a:gd name="T61" fmla="*/ 108 h 126"/>
              <a:gd name="T62" fmla="*/ 97 w 104"/>
              <a:gd name="T63" fmla="*/ 124 h 126"/>
              <a:gd name="T64" fmla="*/ 91 w 104"/>
              <a:gd name="T65" fmla="*/ 126 h 126"/>
              <a:gd name="T66" fmla="*/ 46 w 104"/>
              <a:gd name="T67" fmla="*/ 124 h 126"/>
              <a:gd name="T68" fmla="*/ 44 w 104"/>
              <a:gd name="T69" fmla="*/ 118 h 126"/>
              <a:gd name="T70" fmla="*/ 44 w 104"/>
              <a:gd name="T71" fmla="*/ 105 h 126"/>
              <a:gd name="T72" fmla="*/ 53 w 104"/>
              <a:gd name="T73" fmla="*/ 108 h 126"/>
              <a:gd name="T74" fmla="*/ 90 w 104"/>
              <a:gd name="T75" fmla="*/ 117 h 126"/>
              <a:gd name="T76" fmla="*/ 53 w 104"/>
              <a:gd name="T77" fmla="*/ 108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4" h="126">
                <a:moveTo>
                  <a:pt x="89" y="99"/>
                </a:moveTo>
                <a:cubicBezTo>
                  <a:pt x="90" y="96"/>
                  <a:pt x="92" y="93"/>
                  <a:pt x="93" y="90"/>
                </a:cubicBezTo>
                <a:cubicBezTo>
                  <a:pt x="94" y="86"/>
                  <a:pt x="95" y="82"/>
                  <a:pt x="95" y="78"/>
                </a:cubicBezTo>
                <a:cubicBezTo>
                  <a:pt x="95" y="56"/>
                  <a:pt x="95" y="56"/>
                  <a:pt x="95" y="56"/>
                </a:cubicBezTo>
                <a:cubicBezTo>
                  <a:pt x="95" y="53"/>
                  <a:pt x="92" y="54"/>
                  <a:pt x="92" y="54"/>
                </a:cubicBezTo>
                <a:cubicBezTo>
                  <a:pt x="91" y="55"/>
                  <a:pt x="90" y="55"/>
                  <a:pt x="89" y="55"/>
                </a:cubicBezTo>
                <a:cubicBezTo>
                  <a:pt x="89" y="55"/>
                  <a:pt x="89" y="55"/>
                  <a:pt x="89" y="55"/>
                </a:cubicBezTo>
                <a:cubicBezTo>
                  <a:pt x="89" y="55"/>
                  <a:pt x="89" y="55"/>
                  <a:pt x="89" y="55"/>
                </a:cubicBezTo>
                <a:cubicBezTo>
                  <a:pt x="88" y="55"/>
                  <a:pt x="87" y="55"/>
                  <a:pt x="86" y="55"/>
                </a:cubicBezTo>
                <a:cubicBezTo>
                  <a:pt x="85" y="54"/>
                  <a:pt x="84" y="54"/>
                  <a:pt x="84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3" y="52"/>
                  <a:pt x="83" y="51"/>
                  <a:pt x="82" y="50"/>
                </a:cubicBezTo>
                <a:cubicBezTo>
                  <a:pt x="82" y="48"/>
                  <a:pt x="79" y="47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7" y="49"/>
                  <a:pt x="76" y="50"/>
                  <a:pt x="76" y="50"/>
                </a:cubicBezTo>
                <a:cubicBezTo>
                  <a:pt x="75" y="50"/>
                  <a:pt x="74" y="50"/>
                  <a:pt x="73" y="50"/>
                </a:cubicBezTo>
                <a:cubicBezTo>
                  <a:pt x="72" y="50"/>
                  <a:pt x="72" y="50"/>
                  <a:pt x="72" y="50"/>
                </a:cubicBezTo>
                <a:cubicBezTo>
                  <a:pt x="71" y="50"/>
                  <a:pt x="70" y="50"/>
                  <a:pt x="70" y="49"/>
                </a:cubicBezTo>
                <a:cubicBezTo>
                  <a:pt x="69" y="49"/>
                  <a:pt x="69" y="49"/>
                  <a:pt x="69" y="49"/>
                </a:cubicBezTo>
                <a:cubicBezTo>
                  <a:pt x="69" y="49"/>
                  <a:pt x="69" y="49"/>
                  <a:pt x="69" y="49"/>
                </a:cubicBezTo>
                <a:cubicBezTo>
                  <a:pt x="69" y="48"/>
                  <a:pt x="68" y="47"/>
                  <a:pt x="68" y="47"/>
                </a:cubicBezTo>
                <a:cubicBezTo>
                  <a:pt x="68" y="46"/>
                  <a:pt x="68" y="46"/>
                  <a:pt x="68" y="46"/>
                </a:cubicBezTo>
                <a:cubicBezTo>
                  <a:pt x="67" y="44"/>
                  <a:pt x="63" y="45"/>
                  <a:pt x="62" y="47"/>
                </a:cubicBezTo>
                <a:cubicBezTo>
                  <a:pt x="61" y="52"/>
                  <a:pt x="52" y="53"/>
                  <a:pt x="52" y="47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3"/>
                  <a:pt x="47" y="13"/>
                  <a:pt x="47" y="16"/>
                </a:cubicBezTo>
                <a:cubicBezTo>
                  <a:pt x="47" y="33"/>
                  <a:pt x="47" y="50"/>
                  <a:pt x="47" y="67"/>
                </a:cubicBezTo>
                <a:cubicBezTo>
                  <a:pt x="47" y="69"/>
                  <a:pt x="46" y="70"/>
                  <a:pt x="46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45" y="72"/>
                  <a:pt x="44" y="73"/>
                  <a:pt x="43" y="74"/>
                </a:cubicBezTo>
                <a:cubicBezTo>
                  <a:pt x="43" y="74"/>
                  <a:pt x="43" y="74"/>
                  <a:pt x="43" y="74"/>
                </a:cubicBezTo>
                <a:cubicBezTo>
                  <a:pt x="42" y="75"/>
                  <a:pt x="41" y="75"/>
                  <a:pt x="39" y="75"/>
                </a:cubicBezTo>
                <a:cubicBezTo>
                  <a:pt x="38" y="75"/>
                  <a:pt x="37" y="75"/>
                  <a:pt x="36" y="74"/>
                </a:cubicBezTo>
                <a:cubicBezTo>
                  <a:pt x="34" y="74"/>
                  <a:pt x="32" y="72"/>
                  <a:pt x="30" y="72"/>
                </a:cubicBezTo>
                <a:cubicBezTo>
                  <a:pt x="27" y="71"/>
                  <a:pt x="25" y="70"/>
                  <a:pt x="23" y="69"/>
                </a:cubicBezTo>
                <a:cubicBezTo>
                  <a:pt x="22" y="69"/>
                  <a:pt x="20" y="68"/>
                  <a:pt x="19" y="68"/>
                </a:cubicBezTo>
                <a:cubicBezTo>
                  <a:pt x="16" y="68"/>
                  <a:pt x="13" y="71"/>
                  <a:pt x="16" y="73"/>
                </a:cubicBezTo>
                <a:cubicBezTo>
                  <a:pt x="17" y="74"/>
                  <a:pt x="19" y="75"/>
                  <a:pt x="21" y="76"/>
                </a:cubicBezTo>
                <a:cubicBezTo>
                  <a:pt x="28" y="79"/>
                  <a:pt x="33" y="83"/>
                  <a:pt x="39" y="87"/>
                </a:cubicBezTo>
                <a:cubicBezTo>
                  <a:pt x="43" y="91"/>
                  <a:pt x="47" y="95"/>
                  <a:pt x="51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89" y="99"/>
                  <a:pt x="89" y="99"/>
                  <a:pt x="89" y="99"/>
                </a:cubicBezTo>
                <a:close/>
                <a:moveTo>
                  <a:pt x="44" y="105"/>
                </a:moveTo>
                <a:cubicBezTo>
                  <a:pt x="44" y="105"/>
                  <a:pt x="44" y="105"/>
                  <a:pt x="44" y="105"/>
                </a:cubicBezTo>
                <a:cubicBezTo>
                  <a:pt x="40" y="101"/>
                  <a:pt x="37" y="98"/>
                  <a:pt x="33" y="94"/>
                </a:cubicBezTo>
                <a:cubicBezTo>
                  <a:pt x="28" y="90"/>
                  <a:pt x="23" y="87"/>
                  <a:pt x="17" y="85"/>
                </a:cubicBezTo>
                <a:cubicBezTo>
                  <a:pt x="14" y="83"/>
                  <a:pt x="12" y="82"/>
                  <a:pt x="10" y="80"/>
                </a:cubicBezTo>
                <a:cubicBezTo>
                  <a:pt x="0" y="72"/>
                  <a:pt x="8" y="59"/>
                  <a:pt x="19" y="59"/>
                </a:cubicBezTo>
                <a:cubicBezTo>
                  <a:pt x="21" y="59"/>
                  <a:pt x="24" y="59"/>
                  <a:pt x="26" y="60"/>
                </a:cubicBezTo>
                <a:cubicBezTo>
                  <a:pt x="28" y="61"/>
                  <a:pt x="31" y="62"/>
                  <a:pt x="33" y="63"/>
                </a:cubicBezTo>
                <a:cubicBezTo>
                  <a:pt x="35" y="64"/>
                  <a:pt x="36" y="64"/>
                  <a:pt x="37" y="65"/>
                </a:cubicBezTo>
                <a:cubicBezTo>
                  <a:pt x="37" y="49"/>
                  <a:pt x="37" y="32"/>
                  <a:pt x="37" y="16"/>
                </a:cubicBezTo>
                <a:cubicBezTo>
                  <a:pt x="37" y="0"/>
                  <a:pt x="61" y="0"/>
                  <a:pt x="61" y="16"/>
                </a:cubicBezTo>
                <a:cubicBezTo>
                  <a:pt x="61" y="36"/>
                  <a:pt x="61" y="36"/>
                  <a:pt x="61" y="36"/>
                </a:cubicBezTo>
                <a:cubicBezTo>
                  <a:pt x="66" y="35"/>
                  <a:pt x="71" y="36"/>
                  <a:pt x="75" y="40"/>
                </a:cubicBezTo>
                <a:cubicBezTo>
                  <a:pt x="80" y="37"/>
                  <a:pt x="88" y="39"/>
                  <a:pt x="90" y="45"/>
                </a:cubicBezTo>
                <a:cubicBezTo>
                  <a:pt x="98" y="43"/>
                  <a:pt x="104" y="48"/>
                  <a:pt x="104" y="56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104" y="83"/>
                  <a:pt x="103" y="88"/>
                  <a:pt x="102" y="93"/>
                </a:cubicBezTo>
                <a:cubicBezTo>
                  <a:pt x="101" y="96"/>
                  <a:pt x="99" y="99"/>
                  <a:pt x="98" y="102"/>
                </a:cubicBezTo>
                <a:cubicBezTo>
                  <a:pt x="99" y="104"/>
                  <a:pt x="100" y="106"/>
                  <a:pt x="100" y="108"/>
                </a:cubicBezTo>
                <a:cubicBezTo>
                  <a:pt x="100" y="118"/>
                  <a:pt x="100" y="118"/>
                  <a:pt x="100" y="118"/>
                </a:cubicBezTo>
                <a:cubicBezTo>
                  <a:pt x="100" y="120"/>
                  <a:pt x="99" y="122"/>
                  <a:pt x="97" y="124"/>
                </a:cubicBezTo>
                <a:cubicBezTo>
                  <a:pt x="97" y="124"/>
                  <a:pt x="97" y="124"/>
                  <a:pt x="97" y="124"/>
                </a:cubicBezTo>
                <a:cubicBezTo>
                  <a:pt x="96" y="125"/>
                  <a:pt x="93" y="126"/>
                  <a:pt x="91" y="126"/>
                </a:cubicBezTo>
                <a:cubicBezTo>
                  <a:pt x="52" y="126"/>
                  <a:pt x="52" y="126"/>
                  <a:pt x="52" y="126"/>
                </a:cubicBezTo>
                <a:cubicBezTo>
                  <a:pt x="50" y="126"/>
                  <a:pt x="48" y="125"/>
                  <a:pt x="46" y="124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5" y="122"/>
                  <a:pt x="44" y="120"/>
                  <a:pt x="44" y="118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07"/>
                  <a:pt x="44" y="106"/>
                  <a:pt x="44" y="105"/>
                </a:cubicBezTo>
                <a:close/>
                <a:moveTo>
                  <a:pt x="53" y="108"/>
                </a:moveTo>
                <a:cubicBezTo>
                  <a:pt x="53" y="108"/>
                  <a:pt x="53" y="108"/>
                  <a:pt x="53" y="108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90" y="117"/>
                  <a:pt x="90" y="117"/>
                  <a:pt x="90" y="117"/>
                </a:cubicBezTo>
                <a:cubicBezTo>
                  <a:pt x="90" y="108"/>
                  <a:pt x="90" y="108"/>
                  <a:pt x="90" y="108"/>
                </a:cubicBezTo>
                <a:cubicBezTo>
                  <a:pt x="53" y="108"/>
                  <a:pt x="53" y="108"/>
                  <a:pt x="53" y="1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>
              <a:solidFill>
                <a:prstClr val="black"/>
              </a:solidFill>
            </a:endParaRP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DEB48E08-3773-4B1F-87F0-67B3B93A4042}"/>
              </a:ext>
            </a:extLst>
          </p:cNvPr>
          <p:cNvSpPr txBox="1"/>
          <p:nvPr/>
        </p:nvSpPr>
        <p:spPr>
          <a:xfrm>
            <a:off x="1352927" y="2438467"/>
            <a:ext cx="967440" cy="285078"/>
          </a:xfrm>
          <a:prstGeom prst="rect">
            <a:avLst/>
          </a:prstGeom>
          <a:noFill/>
        </p:spPr>
        <p:txBody>
          <a:bodyPr wrap="square" lIns="91412" tIns="0" rIns="91412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输入标题</a:t>
            </a:r>
          </a:p>
        </p:txBody>
      </p:sp>
      <p:sp>
        <p:nvSpPr>
          <p:cNvPr id="51" name="TextBox 28">
            <a:extLst>
              <a:ext uri="{FF2B5EF4-FFF2-40B4-BE49-F238E27FC236}">
                <a16:creationId xmlns:a16="http://schemas.microsoft.com/office/drawing/2014/main" id="{37B64276-2CCD-438F-A1F4-33D539D9E598}"/>
              </a:ext>
            </a:extLst>
          </p:cNvPr>
          <p:cNvSpPr txBox="1"/>
          <p:nvPr/>
        </p:nvSpPr>
        <p:spPr>
          <a:xfrm>
            <a:off x="1352927" y="2733898"/>
            <a:ext cx="1975242" cy="51421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DBA43F30-D5AE-45B6-A12B-4B8B2A3C3984}"/>
              </a:ext>
            </a:extLst>
          </p:cNvPr>
          <p:cNvSpPr txBox="1"/>
          <p:nvPr/>
        </p:nvSpPr>
        <p:spPr>
          <a:xfrm>
            <a:off x="9209644" y="2438467"/>
            <a:ext cx="967440" cy="285078"/>
          </a:xfrm>
          <a:prstGeom prst="rect">
            <a:avLst/>
          </a:prstGeom>
          <a:noFill/>
        </p:spPr>
        <p:txBody>
          <a:bodyPr wrap="square" lIns="91412" tIns="0" rIns="91412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输入标题</a:t>
            </a:r>
          </a:p>
        </p:txBody>
      </p:sp>
      <p:sp>
        <p:nvSpPr>
          <p:cNvPr id="53" name="TextBox 28">
            <a:extLst>
              <a:ext uri="{FF2B5EF4-FFF2-40B4-BE49-F238E27FC236}">
                <a16:creationId xmlns:a16="http://schemas.microsoft.com/office/drawing/2014/main" id="{7DD96F50-8BBE-45AE-9E27-DABEE2932206}"/>
              </a:ext>
            </a:extLst>
          </p:cNvPr>
          <p:cNvSpPr txBox="1"/>
          <p:nvPr/>
        </p:nvSpPr>
        <p:spPr>
          <a:xfrm>
            <a:off x="9209644" y="2733898"/>
            <a:ext cx="1975242" cy="51421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4" name="TextBox 27">
            <a:extLst>
              <a:ext uri="{FF2B5EF4-FFF2-40B4-BE49-F238E27FC236}">
                <a16:creationId xmlns:a16="http://schemas.microsoft.com/office/drawing/2014/main" id="{3EBC5103-5183-4039-96EA-FC9EA3E698F2}"/>
              </a:ext>
            </a:extLst>
          </p:cNvPr>
          <p:cNvSpPr txBox="1"/>
          <p:nvPr/>
        </p:nvSpPr>
        <p:spPr>
          <a:xfrm>
            <a:off x="1352927" y="4665875"/>
            <a:ext cx="967440" cy="285078"/>
          </a:xfrm>
          <a:prstGeom prst="rect">
            <a:avLst/>
          </a:prstGeom>
          <a:noFill/>
        </p:spPr>
        <p:txBody>
          <a:bodyPr wrap="square" lIns="91412" tIns="0" rIns="91412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输入标题</a:t>
            </a:r>
          </a:p>
        </p:txBody>
      </p:sp>
      <p:sp>
        <p:nvSpPr>
          <p:cNvPr id="55" name="TextBox 28">
            <a:extLst>
              <a:ext uri="{FF2B5EF4-FFF2-40B4-BE49-F238E27FC236}">
                <a16:creationId xmlns:a16="http://schemas.microsoft.com/office/drawing/2014/main" id="{8AA20F37-8156-4D27-9C93-3EC7D601E011}"/>
              </a:ext>
            </a:extLst>
          </p:cNvPr>
          <p:cNvSpPr txBox="1"/>
          <p:nvPr/>
        </p:nvSpPr>
        <p:spPr>
          <a:xfrm>
            <a:off x="1352927" y="4961306"/>
            <a:ext cx="1975242" cy="51421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56" name="TextBox 27">
            <a:extLst>
              <a:ext uri="{FF2B5EF4-FFF2-40B4-BE49-F238E27FC236}">
                <a16:creationId xmlns:a16="http://schemas.microsoft.com/office/drawing/2014/main" id="{B07F6020-FB35-4A79-AC29-08B924D5A903}"/>
              </a:ext>
            </a:extLst>
          </p:cNvPr>
          <p:cNvSpPr txBox="1"/>
          <p:nvPr/>
        </p:nvSpPr>
        <p:spPr>
          <a:xfrm>
            <a:off x="9209644" y="4665875"/>
            <a:ext cx="967440" cy="285078"/>
          </a:xfrm>
          <a:prstGeom prst="rect">
            <a:avLst/>
          </a:prstGeom>
          <a:noFill/>
        </p:spPr>
        <p:txBody>
          <a:bodyPr wrap="square" lIns="91412" tIns="0" rIns="91412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输入标题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AEE21999-25FA-4C29-A972-0BD4C5E23FA2}"/>
              </a:ext>
            </a:extLst>
          </p:cNvPr>
          <p:cNvSpPr txBox="1"/>
          <p:nvPr/>
        </p:nvSpPr>
        <p:spPr>
          <a:xfrm>
            <a:off x="9209644" y="4961306"/>
            <a:ext cx="1975242" cy="514215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65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1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6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6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8" grpId="0" animBg="1" autoUpdateAnimBg="0"/>
      <p:bldP spid="22562" grpId="0" animBg="1" autoUpdateAnimBg="0"/>
      <p:bldP spid="22536" grpId="0" animBg="1"/>
      <p:bldP spid="22564" grpId="0" animBg="1"/>
      <p:bldP spid="22546" grpId="0" animBg="1" autoUpdateAnimBg="0"/>
      <p:bldP spid="22547" grpId="0" animBg="1" autoUpdateAnimBg="0"/>
      <p:bldP spid="22548" grpId="0" animBg="1" autoUpdateAnimBg="0"/>
      <p:bldP spid="22565" grpId="0" animBg="1" autoUpdateAnimBg="0"/>
      <p:bldP spid="22566" grpId="0" animBg="1"/>
      <p:bldP spid="22567" grpId="0" animBg="1" autoUpdateAnimBg="0"/>
      <p:bldP spid="22533" grpId="0" animBg="1" autoUpdateAnimBg="0"/>
      <p:bldP spid="22568" grpId="0" animBg="1" autoUpdateAnimBg="0"/>
      <p:bldP spid="22535" grpId="0" animBg="1" autoUpdateAnimBg="0"/>
      <p:bldP spid="22569" grpId="0" animBg="1"/>
      <p:bldP spid="22556" grpId="0" animBg="1" autoUpdateAnimBg="0"/>
      <p:bldP spid="22557" grpId="0" animBg="1" autoUpdateAnimBg="0"/>
      <p:bldP spid="22558" grpId="0" animBg="1" autoUpdateAnimBg="0"/>
      <p:bldP spid="22559" grpId="0" animBg="1" autoUpdateAnimBg="0"/>
      <p:bldP spid="22570" grpId="0" animBg="1"/>
      <p:bldP spid="22571" grpId="0" animBg="1"/>
      <p:bldP spid="22572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5FB53E-F551-4275-9156-9FBFAD66F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22806" b="6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5406E1E-4741-4E70-B063-624F94AA1D75}"/>
              </a:ext>
            </a:extLst>
          </p:cNvPr>
          <p:cNvSpPr/>
          <p:nvPr/>
        </p:nvSpPr>
        <p:spPr>
          <a:xfrm>
            <a:off x="6976479" y="2204200"/>
            <a:ext cx="427064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2F86B8-1951-4023-966A-710FDA65F768}"/>
              </a:ext>
            </a:extLst>
          </p:cNvPr>
          <p:cNvSpPr txBox="1"/>
          <p:nvPr/>
        </p:nvSpPr>
        <p:spPr>
          <a:xfrm>
            <a:off x="6976479" y="2832868"/>
            <a:ext cx="3772392" cy="408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33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C7559A3-28E4-45EB-82CA-B4AF8222BE3C}"/>
              </a:ext>
            </a:extLst>
          </p:cNvPr>
          <p:cNvSpPr/>
          <p:nvPr/>
        </p:nvSpPr>
        <p:spPr>
          <a:xfrm>
            <a:off x="5288684" y="2084320"/>
            <a:ext cx="1316172" cy="134468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04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3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/>
          <p:nvPr/>
        </p:nvGrpSpPr>
        <p:grpSpPr>
          <a:xfrm>
            <a:off x="1768046" y="2746375"/>
            <a:ext cx="1458180" cy="1365250"/>
            <a:chOff x="1856520" y="2983228"/>
            <a:chExt cx="1458180" cy="1365250"/>
          </a:xfrm>
        </p:grpSpPr>
        <p:sp>
          <p:nvSpPr>
            <p:cNvPr id="25" name="Freeform: Shape 2"/>
            <p:cNvSpPr>
              <a:spLocks/>
            </p:cNvSpPr>
            <p:nvPr/>
          </p:nvSpPr>
          <p:spPr bwMode="auto">
            <a:xfrm>
              <a:off x="1856520" y="2983228"/>
              <a:ext cx="1458180" cy="1365250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Freeform: Shape 3"/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26226" y="3001607"/>
            <a:ext cx="1296144" cy="854786"/>
            <a:chOff x="909706" y="699459"/>
            <a:chExt cx="1296144" cy="854786"/>
          </a:xfrm>
        </p:grpSpPr>
        <p:sp>
          <p:nvSpPr>
            <p:cNvPr id="23" name="TextBox 5"/>
            <p:cNvSpPr txBox="1"/>
            <p:nvPr/>
          </p:nvSpPr>
          <p:spPr>
            <a:xfrm>
              <a:off x="909706" y="1315012"/>
              <a:ext cx="1296144" cy="239233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1">
              <a:normAutofit/>
            </a:bodyPr>
            <a:lstStyle/>
            <a:p>
              <a:pPr algn="ctr"/>
              <a:r>
                <a:rPr lang="en-US" altLang="zh-CN" sz="14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CONTENTS</a:t>
              </a:r>
            </a:p>
          </p:txBody>
        </p:sp>
        <p:sp>
          <p:nvSpPr>
            <p:cNvPr id="24" name="TextBox 6"/>
            <p:cNvSpPr txBox="1"/>
            <p:nvPr/>
          </p:nvSpPr>
          <p:spPr>
            <a:xfrm>
              <a:off x="909706" y="699459"/>
              <a:ext cx="1296144" cy="615553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/>
              <a:r>
                <a:rPr lang="zh-CN" altLang="en-US" sz="40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目录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72109" y="1517671"/>
            <a:ext cx="4577486" cy="654632"/>
            <a:chOff x="5110587" y="1100049"/>
            <a:chExt cx="4577486" cy="769470"/>
          </a:xfrm>
        </p:grpSpPr>
        <p:sp>
          <p:nvSpPr>
            <p:cNvPr id="7" name="Freeform: Shape 10"/>
            <p:cNvSpPr>
              <a:spLocks/>
            </p:cNvSpPr>
            <p:nvPr/>
          </p:nvSpPr>
          <p:spPr bwMode="auto">
            <a:xfrm>
              <a:off x="5110587" y="1100049"/>
              <a:ext cx="674682" cy="769470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 w="28575">
              <a:noFill/>
            </a:ln>
            <a:extLst/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  <p:grpSp>
          <p:nvGrpSpPr>
            <p:cNvPr id="11" name="Group 15"/>
            <p:cNvGrpSpPr/>
            <p:nvPr/>
          </p:nvGrpSpPr>
          <p:grpSpPr>
            <a:xfrm>
              <a:off x="6122610" y="1134923"/>
              <a:ext cx="3565463" cy="637776"/>
              <a:chOff x="3943834" y="629865"/>
              <a:chExt cx="3962574" cy="637776"/>
            </a:xfrm>
          </p:grpSpPr>
          <p:sp>
            <p:nvSpPr>
              <p:cNvPr id="21" name="TextBox 16"/>
              <p:cNvSpPr txBox="1"/>
              <p:nvPr/>
            </p:nvSpPr>
            <p:spPr>
              <a:xfrm>
                <a:off x="3943834" y="629865"/>
                <a:ext cx="3962574" cy="345983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0">
                <a:norm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年风工作总结</a:t>
                </a:r>
                <a:endParaRPr lang="zh-CN" altLang="en-US" b="1" dirty="0">
                  <a:solidFill>
                    <a:schemeClr val="accent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TextBox 17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5372109" y="2596753"/>
            <a:ext cx="4577486" cy="654632"/>
            <a:chOff x="5110587" y="2396193"/>
            <a:chExt cx="4577486" cy="769470"/>
          </a:xfrm>
        </p:grpSpPr>
        <p:sp>
          <p:nvSpPr>
            <p:cNvPr id="8" name="Freeform: Shape 11"/>
            <p:cNvSpPr>
              <a:spLocks/>
            </p:cNvSpPr>
            <p:nvPr/>
          </p:nvSpPr>
          <p:spPr bwMode="auto">
            <a:xfrm>
              <a:off x="5110587" y="2396193"/>
              <a:ext cx="674682" cy="769470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28575">
              <a:noFill/>
            </a:ln>
            <a:extLst/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  <p:grpSp>
          <p:nvGrpSpPr>
            <p:cNvPr id="12" name="Group 18"/>
            <p:cNvGrpSpPr/>
            <p:nvPr/>
          </p:nvGrpSpPr>
          <p:grpSpPr>
            <a:xfrm>
              <a:off x="6122610" y="2428967"/>
              <a:ext cx="3565463" cy="637776"/>
              <a:chOff x="3943834" y="629865"/>
              <a:chExt cx="3962574" cy="637776"/>
            </a:xfrm>
          </p:grpSpPr>
          <p:sp>
            <p:nvSpPr>
              <p:cNvPr id="19" name="TextBox 19"/>
              <p:cNvSpPr txBox="1"/>
              <p:nvPr/>
            </p:nvSpPr>
            <p:spPr>
              <a:xfrm>
                <a:off x="3943834" y="629865"/>
                <a:ext cx="3962574" cy="345983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0">
                <a:norm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工作完成情况</a:t>
                </a:r>
                <a:endParaRPr lang="zh-CN" altLang="en-US" b="1" dirty="0">
                  <a:solidFill>
                    <a:schemeClr val="accent2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20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5372109" y="3639502"/>
            <a:ext cx="4577486" cy="654632"/>
            <a:chOff x="5110587" y="3692337"/>
            <a:chExt cx="4577486" cy="769470"/>
          </a:xfrm>
        </p:grpSpPr>
        <p:sp>
          <p:nvSpPr>
            <p:cNvPr id="9" name="Freeform: Shape 12"/>
            <p:cNvSpPr>
              <a:spLocks/>
            </p:cNvSpPr>
            <p:nvPr/>
          </p:nvSpPr>
          <p:spPr bwMode="auto">
            <a:xfrm>
              <a:off x="5110587" y="3692337"/>
              <a:ext cx="674682" cy="769470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28575">
              <a:noFill/>
            </a:ln>
            <a:extLst/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  <p:grpSp>
          <p:nvGrpSpPr>
            <p:cNvPr id="13" name="Group 21"/>
            <p:cNvGrpSpPr/>
            <p:nvPr/>
          </p:nvGrpSpPr>
          <p:grpSpPr>
            <a:xfrm>
              <a:off x="6122610" y="3723011"/>
              <a:ext cx="3565463" cy="637776"/>
              <a:chOff x="3943834" y="629865"/>
              <a:chExt cx="3962574" cy="637776"/>
            </a:xfrm>
          </p:grpSpPr>
          <p:sp>
            <p:nvSpPr>
              <p:cNvPr id="17" name="TextBox 22"/>
              <p:cNvSpPr txBox="1"/>
              <p:nvPr/>
            </p:nvSpPr>
            <p:spPr>
              <a:xfrm>
                <a:off x="3943834" y="629865"/>
                <a:ext cx="3962574" cy="345983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0">
                <a:norm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成功项目展示</a:t>
                </a:r>
                <a:endParaRPr lang="zh-CN" altLang="en-US" b="1" dirty="0">
                  <a:solidFill>
                    <a:schemeClr val="accent3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TextBox 23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372109" y="4768069"/>
            <a:ext cx="4577486" cy="654632"/>
            <a:chOff x="5110587" y="4988481"/>
            <a:chExt cx="4577486" cy="769470"/>
          </a:xfrm>
        </p:grpSpPr>
        <p:sp>
          <p:nvSpPr>
            <p:cNvPr id="10" name="Freeform: Shape 13"/>
            <p:cNvSpPr>
              <a:spLocks/>
            </p:cNvSpPr>
            <p:nvPr/>
          </p:nvSpPr>
          <p:spPr bwMode="auto">
            <a:xfrm>
              <a:off x="5110587" y="4988481"/>
              <a:ext cx="674682" cy="769470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28575">
              <a:noFill/>
            </a:ln>
            <a:extLst/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  <p:grpSp>
          <p:nvGrpSpPr>
            <p:cNvPr id="14" name="Group 24"/>
            <p:cNvGrpSpPr/>
            <p:nvPr/>
          </p:nvGrpSpPr>
          <p:grpSpPr>
            <a:xfrm>
              <a:off x="6122610" y="5017056"/>
              <a:ext cx="3565463" cy="637776"/>
              <a:chOff x="3943834" y="629865"/>
              <a:chExt cx="3962574" cy="637776"/>
            </a:xfrm>
          </p:grpSpPr>
          <p:sp>
            <p:nvSpPr>
              <p:cNvPr id="15" name="TextBox 25"/>
              <p:cNvSpPr txBox="1"/>
              <p:nvPr/>
            </p:nvSpPr>
            <p:spPr>
              <a:xfrm>
                <a:off x="3943834" y="629865"/>
                <a:ext cx="3962574" cy="345983"/>
              </a:xfrm>
              <a:prstGeom prst="rect">
                <a:avLst/>
              </a:prstGeom>
              <a:noFill/>
            </p:spPr>
            <p:txBody>
              <a:bodyPr wrap="none" lIns="0" tIns="0" rIns="0" bIns="0" anchor="b" anchorCtr="0">
                <a:norm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明年工作计划</a:t>
                </a:r>
                <a:endParaRPr lang="zh-CN" altLang="en-US" b="1" dirty="0">
                  <a:solidFill>
                    <a:schemeClr val="accent4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TextBox 26"/>
              <p:cNvSpPr txBox="1">
                <a:spLocks/>
              </p:cNvSpPr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976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split orient="vert"/>
      </p:transition>
    </mc:Choice>
    <mc:Fallback>
      <p:transition spd="slow" advClick="0" advTm="40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1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1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27909" y="1871867"/>
            <a:ext cx="3558583" cy="3846999"/>
            <a:chOff x="919603" y="1403475"/>
            <a:chExt cx="2669907" cy="2886299"/>
          </a:xfrm>
        </p:grpSpPr>
        <p:grpSp>
          <p:nvGrpSpPr>
            <p:cNvPr id="4" name="Group 3"/>
            <p:cNvGrpSpPr/>
            <p:nvPr/>
          </p:nvGrpSpPr>
          <p:grpSpPr>
            <a:xfrm>
              <a:off x="919603" y="1403475"/>
              <a:ext cx="2669907" cy="2886299"/>
              <a:chOff x="4316062" y="1899009"/>
              <a:chExt cx="3559875" cy="3848398"/>
            </a:xfrm>
          </p:grpSpPr>
          <p:sp>
            <p:nvSpPr>
              <p:cNvPr id="25" name="Freeform: Shape 4"/>
              <p:cNvSpPr>
                <a:spLocks/>
              </p:cNvSpPr>
              <p:nvPr/>
            </p:nvSpPr>
            <p:spPr bwMode="auto">
              <a:xfrm>
                <a:off x="5137082" y="1899009"/>
                <a:ext cx="1474442" cy="1071357"/>
              </a:xfrm>
              <a:custGeom>
                <a:avLst/>
                <a:gdLst>
                  <a:gd name="T0" fmla="*/ 190 w 293"/>
                  <a:gd name="T1" fmla="*/ 0 h 213"/>
                  <a:gd name="T2" fmla="*/ 293 w 293"/>
                  <a:gd name="T3" fmla="*/ 82 h 213"/>
                  <a:gd name="T4" fmla="*/ 101 w 293"/>
                  <a:gd name="T5" fmla="*/ 213 h 213"/>
                  <a:gd name="T6" fmla="*/ 0 w 293"/>
                  <a:gd name="T7" fmla="*/ 121 h 213"/>
                  <a:gd name="T8" fmla="*/ 190 w 293"/>
                  <a:gd name="T9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213">
                    <a:moveTo>
                      <a:pt x="190" y="0"/>
                    </a:moveTo>
                    <a:cubicBezTo>
                      <a:pt x="293" y="82"/>
                      <a:pt x="293" y="82"/>
                      <a:pt x="293" y="82"/>
                    </a:cubicBezTo>
                    <a:cubicBezTo>
                      <a:pt x="101" y="213"/>
                      <a:pt x="101" y="213"/>
                      <a:pt x="101" y="213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" y="119"/>
                      <a:pt x="189" y="1"/>
                      <a:pt x="19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7000">
                    <a:schemeClr val="accent4"/>
                  </a:gs>
                  <a:gs pos="83000">
                    <a:schemeClr val="accent4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26" name="Freeform: Shape 5"/>
              <p:cNvSpPr>
                <a:spLocks/>
              </p:cNvSpPr>
              <p:nvPr/>
            </p:nvSpPr>
            <p:spPr bwMode="auto">
              <a:xfrm>
                <a:off x="5646242" y="2312701"/>
                <a:ext cx="965282" cy="697973"/>
              </a:xfrm>
              <a:custGeom>
                <a:avLst/>
                <a:gdLst>
                  <a:gd name="T0" fmla="*/ 182 w 192"/>
                  <a:gd name="T1" fmla="*/ 14 h 139"/>
                  <a:gd name="T2" fmla="*/ 191 w 192"/>
                  <a:gd name="T3" fmla="*/ 8 h 139"/>
                  <a:gd name="T4" fmla="*/ 192 w 192"/>
                  <a:gd name="T5" fmla="*/ 0 h 139"/>
                  <a:gd name="T6" fmla="*/ 0 w 192"/>
                  <a:gd name="T7" fmla="*/ 131 h 139"/>
                  <a:gd name="T8" fmla="*/ 0 w 192"/>
                  <a:gd name="T9" fmla="*/ 138 h 139"/>
                  <a:gd name="T10" fmla="*/ 67 w 192"/>
                  <a:gd name="T11" fmla="*/ 93 h 139"/>
                  <a:gd name="T12" fmla="*/ 67 w 192"/>
                  <a:gd name="T13" fmla="*/ 93 h 139"/>
                  <a:gd name="T14" fmla="*/ 182 w 192"/>
                  <a:gd name="T15" fmla="*/ 1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139">
                    <a:moveTo>
                      <a:pt x="182" y="14"/>
                    </a:moveTo>
                    <a:cubicBezTo>
                      <a:pt x="191" y="8"/>
                      <a:pt x="191" y="8"/>
                      <a:pt x="191" y="8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1" y="139"/>
                      <a:pt x="67" y="93"/>
                      <a:pt x="67" y="93"/>
                    </a:cubicBezTo>
                    <a:cubicBezTo>
                      <a:pt x="67" y="93"/>
                      <a:pt x="67" y="93"/>
                      <a:pt x="67" y="93"/>
                    </a:cubicBezTo>
                    <a:lnTo>
                      <a:pt x="182" y="1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27" name="Freeform: Shape 6"/>
              <p:cNvSpPr>
                <a:spLocks/>
              </p:cNvSpPr>
              <p:nvPr/>
            </p:nvSpPr>
            <p:spPr bwMode="auto">
              <a:xfrm>
                <a:off x="5983560" y="2382711"/>
                <a:ext cx="784955" cy="572805"/>
              </a:xfrm>
              <a:custGeom>
                <a:avLst/>
                <a:gdLst>
                  <a:gd name="T0" fmla="*/ 115 w 156"/>
                  <a:gd name="T1" fmla="*/ 0 h 114"/>
                  <a:gd name="T2" fmla="*/ 156 w 156"/>
                  <a:gd name="T3" fmla="*/ 33 h 114"/>
                  <a:gd name="T4" fmla="*/ 42 w 156"/>
                  <a:gd name="T5" fmla="*/ 114 h 114"/>
                  <a:gd name="T6" fmla="*/ 0 w 156"/>
                  <a:gd name="T7" fmla="*/ 79 h 114"/>
                  <a:gd name="T8" fmla="*/ 115 w 156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4">
                    <a:moveTo>
                      <a:pt x="115" y="0"/>
                    </a:moveTo>
                    <a:cubicBezTo>
                      <a:pt x="156" y="33"/>
                      <a:pt x="156" y="33"/>
                      <a:pt x="156" y="33"/>
                    </a:cubicBezTo>
                    <a:cubicBezTo>
                      <a:pt x="135" y="48"/>
                      <a:pt x="44" y="113"/>
                      <a:pt x="42" y="114"/>
                    </a:cubicBezTo>
                    <a:cubicBezTo>
                      <a:pt x="0" y="79"/>
                      <a:pt x="0" y="79"/>
                      <a:pt x="0" y="79"/>
                    </a:cubicBezTo>
                    <a:lnTo>
                      <a:pt x="11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7000">
                    <a:schemeClr val="accent4"/>
                  </a:gs>
                  <a:gs pos="83000">
                    <a:schemeClr val="accent4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28" name="Freeform: Shape 7"/>
              <p:cNvSpPr>
                <a:spLocks/>
              </p:cNvSpPr>
              <p:nvPr/>
            </p:nvSpPr>
            <p:spPr bwMode="auto">
              <a:xfrm>
                <a:off x="6189345" y="2548187"/>
                <a:ext cx="579169" cy="447636"/>
              </a:xfrm>
              <a:custGeom>
                <a:avLst/>
                <a:gdLst>
                  <a:gd name="T0" fmla="*/ 115 w 115"/>
                  <a:gd name="T1" fmla="*/ 0 h 89"/>
                  <a:gd name="T2" fmla="*/ 115 w 115"/>
                  <a:gd name="T3" fmla="*/ 8 h 89"/>
                  <a:gd name="T4" fmla="*/ 106 w 115"/>
                  <a:gd name="T5" fmla="*/ 14 h 89"/>
                  <a:gd name="T6" fmla="*/ 0 w 115"/>
                  <a:gd name="T7" fmla="*/ 89 h 89"/>
                  <a:gd name="T8" fmla="*/ 1 w 115"/>
                  <a:gd name="T9" fmla="*/ 81 h 89"/>
                  <a:gd name="T10" fmla="*/ 115 w 115"/>
                  <a:gd name="T1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89">
                    <a:moveTo>
                      <a:pt x="115" y="0"/>
                    </a:moveTo>
                    <a:cubicBezTo>
                      <a:pt x="115" y="8"/>
                      <a:pt x="115" y="8"/>
                      <a:pt x="115" y="8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5" y="14"/>
                      <a:pt x="1" y="88"/>
                      <a:pt x="0" y="89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3" y="80"/>
                      <a:pt x="93" y="16"/>
                      <a:pt x="115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29" name="Freeform: Shape 8"/>
              <p:cNvSpPr>
                <a:spLocks/>
              </p:cNvSpPr>
              <p:nvPr/>
            </p:nvSpPr>
            <p:spPr bwMode="auto">
              <a:xfrm>
                <a:off x="5137082" y="2507879"/>
                <a:ext cx="509160" cy="498552"/>
              </a:xfrm>
              <a:custGeom>
                <a:avLst/>
                <a:gdLst>
                  <a:gd name="T0" fmla="*/ 2 w 101"/>
                  <a:gd name="T1" fmla="*/ 7 h 99"/>
                  <a:gd name="T2" fmla="*/ 0 w 101"/>
                  <a:gd name="T3" fmla="*/ 0 h 99"/>
                  <a:gd name="T4" fmla="*/ 101 w 101"/>
                  <a:gd name="T5" fmla="*/ 92 h 99"/>
                  <a:gd name="T6" fmla="*/ 101 w 101"/>
                  <a:gd name="T7" fmla="*/ 99 h 99"/>
                  <a:gd name="T8" fmla="*/ 2 w 101"/>
                  <a:gd name="T9" fmla="*/ 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99">
                    <a:moveTo>
                      <a:pt x="2" y="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9"/>
                      <a:pt x="101" y="99"/>
                      <a:pt x="101" y="99"/>
                    </a:cubicBezTo>
                    <a:cubicBezTo>
                      <a:pt x="30" y="33"/>
                      <a:pt x="60" y="61"/>
                      <a:pt x="2" y="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30" name="Freeform: Shape 9"/>
              <p:cNvSpPr>
                <a:spLocks/>
              </p:cNvSpPr>
              <p:nvPr/>
            </p:nvSpPr>
            <p:spPr bwMode="auto">
              <a:xfrm>
                <a:off x="5983560" y="2779431"/>
                <a:ext cx="210028" cy="216393"/>
              </a:xfrm>
              <a:custGeom>
                <a:avLst/>
                <a:gdLst>
                  <a:gd name="T0" fmla="*/ 0 w 42"/>
                  <a:gd name="T1" fmla="*/ 0 h 43"/>
                  <a:gd name="T2" fmla="*/ 0 w 42"/>
                  <a:gd name="T3" fmla="*/ 0 h 43"/>
                  <a:gd name="T4" fmla="*/ 1 w 42"/>
                  <a:gd name="T5" fmla="*/ 6 h 43"/>
                  <a:gd name="T6" fmla="*/ 40 w 42"/>
                  <a:gd name="T7" fmla="*/ 42 h 43"/>
                  <a:gd name="T8" fmla="*/ 41 w 42"/>
                  <a:gd name="T9" fmla="*/ 42 h 43"/>
                  <a:gd name="T10" fmla="*/ 41 w 42"/>
                  <a:gd name="T11" fmla="*/ 43 h 43"/>
                  <a:gd name="T12" fmla="*/ 42 w 42"/>
                  <a:gd name="T13" fmla="*/ 35 h 43"/>
                  <a:gd name="T14" fmla="*/ 0 w 42"/>
                  <a:gd name="T1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39" y="41"/>
                      <a:pt x="40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2" y="35"/>
                      <a:pt x="42" y="35"/>
                      <a:pt x="42" y="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31" name="Freeform: Shape 10"/>
              <p:cNvSpPr>
                <a:spLocks/>
              </p:cNvSpPr>
              <p:nvPr/>
            </p:nvSpPr>
            <p:spPr bwMode="auto">
              <a:xfrm>
                <a:off x="6149037" y="3017039"/>
                <a:ext cx="212150" cy="216393"/>
              </a:xfrm>
              <a:custGeom>
                <a:avLst/>
                <a:gdLst>
                  <a:gd name="T0" fmla="*/ 100 w 100"/>
                  <a:gd name="T1" fmla="*/ 87 h 102"/>
                  <a:gd name="T2" fmla="*/ 0 w 100"/>
                  <a:gd name="T3" fmla="*/ 0 h 102"/>
                  <a:gd name="T4" fmla="*/ 2 w 100"/>
                  <a:gd name="T5" fmla="*/ 16 h 102"/>
                  <a:gd name="T6" fmla="*/ 95 w 100"/>
                  <a:gd name="T7" fmla="*/ 99 h 102"/>
                  <a:gd name="T8" fmla="*/ 100 w 100"/>
                  <a:gd name="T9" fmla="*/ 102 h 102"/>
                  <a:gd name="T10" fmla="*/ 100 w 100"/>
                  <a:gd name="T11" fmla="*/ 8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" h="102">
                    <a:moveTo>
                      <a:pt x="100" y="87"/>
                    </a:moveTo>
                    <a:lnTo>
                      <a:pt x="0" y="0"/>
                    </a:lnTo>
                    <a:lnTo>
                      <a:pt x="2" y="16"/>
                    </a:lnTo>
                    <a:lnTo>
                      <a:pt x="95" y="99"/>
                    </a:lnTo>
                    <a:lnTo>
                      <a:pt x="100" y="102"/>
                    </a:lnTo>
                    <a:lnTo>
                      <a:pt x="100" y="87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32" name="Freeform: Shape 11"/>
              <p:cNvSpPr>
                <a:spLocks/>
              </p:cNvSpPr>
              <p:nvPr/>
            </p:nvSpPr>
            <p:spPr bwMode="auto">
              <a:xfrm>
                <a:off x="6149037" y="2618197"/>
                <a:ext cx="780712" cy="615235"/>
              </a:xfrm>
              <a:custGeom>
                <a:avLst/>
                <a:gdLst>
                  <a:gd name="T0" fmla="*/ 114 w 155"/>
                  <a:gd name="T1" fmla="*/ 0 h 122"/>
                  <a:gd name="T2" fmla="*/ 155 w 155"/>
                  <a:gd name="T3" fmla="*/ 33 h 122"/>
                  <a:gd name="T4" fmla="*/ 42 w 155"/>
                  <a:gd name="T5" fmla="*/ 116 h 122"/>
                  <a:gd name="T6" fmla="*/ 0 w 155"/>
                  <a:gd name="T7" fmla="*/ 79 h 122"/>
                  <a:gd name="T8" fmla="*/ 7 w 155"/>
                  <a:gd name="T9" fmla="*/ 74 h 122"/>
                  <a:gd name="T10" fmla="*/ 8 w 155"/>
                  <a:gd name="T11" fmla="*/ 74 h 122"/>
                  <a:gd name="T12" fmla="*/ 8 w 155"/>
                  <a:gd name="T13" fmla="*/ 75 h 122"/>
                  <a:gd name="T14" fmla="*/ 114 w 155"/>
                  <a:gd name="T1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122">
                    <a:moveTo>
                      <a:pt x="114" y="0"/>
                    </a:moveTo>
                    <a:cubicBezTo>
                      <a:pt x="155" y="33"/>
                      <a:pt x="155" y="33"/>
                      <a:pt x="155" y="33"/>
                    </a:cubicBezTo>
                    <a:cubicBezTo>
                      <a:pt x="34" y="122"/>
                      <a:pt x="50" y="110"/>
                      <a:pt x="42" y="11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9" y="74"/>
                      <a:pt x="113" y="0"/>
                      <a:pt x="1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7000">
                    <a:schemeClr val="accent4"/>
                  </a:gs>
                  <a:gs pos="83000">
                    <a:schemeClr val="accent4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33" name="Freeform: Shape 12"/>
              <p:cNvSpPr>
                <a:spLocks/>
              </p:cNvSpPr>
              <p:nvPr/>
            </p:nvSpPr>
            <p:spPr bwMode="auto">
              <a:xfrm>
                <a:off x="6325121" y="2783674"/>
                <a:ext cx="604627" cy="449758"/>
              </a:xfrm>
              <a:custGeom>
                <a:avLst/>
                <a:gdLst>
                  <a:gd name="T0" fmla="*/ 119 w 120"/>
                  <a:gd name="T1" fmla="*/ 7 h 89"/>
                  <a:gd name="T2" fmla="*/ 111 w 120"/>
                  <a:gd name="T3" fmla="*/ 13 h 89"/>
                  <a:gd name="T4" fmla="*/ 7 w 120"/>
                  <a:gd name="T5" fmla="*/ 89 h 89"/>
                  <a:gd name="T6" fmla="*/ 7 w 120"/>
                  <a:gd name="T7" fmla="*/ 83 h 89"/>
                  <a:gd name="T8" fmla="*/ 120 w 120"/>
                  <a:gd name="T9" fmla="*/ 0 h 89"/>
                  <a:gd name="T10" fmla="*/ 119 w 120"/>
                  <a:gd name="T11" fmla="*/ 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89">
                    <a:moveTo>
                      <a:pt x="119" y="7"/>
                    </a:moveTo>
                    <a:cubicBezTo>
                      <a:pt x="111" y="13"/>
                      <a:pt x="111" y="13"/>
                      <a:pt x="111" y="13"/>
                    </a:cubicBezTo>
                    <a:cubicBezTo>
                      <a:pt x="110" y="14"/>
                      <a:pt x="8" y="89"/>
                      <a:pt x="7" y="89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14" y="78"/>
                      <a:pt x="0" y="88"/>
                      <a:pt x="120" y="0"/>
                    </a:cubicBezTo>
                    <a:lnTo>
                      <a:pt x="119" y="7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34" name="Freeform: Shape 13"/>
              <p:cNvSpPr>
                <a:spLocks/>
              </p:cNvSpPr>
              <p:nvPr/>
            </p:nvSpPr>
            <p:spPr bwMode="auto">
              <a:xfrm>
                <a:off x="6314514" y="3252525"/>
                <a:ext cx="212150" cy="220636"/>
              </a:xfrm>
              <a:custGeom>
                <a:avLst/>
                <a:gdLst>
                  <a:gd name="T0" fmla="*/ 0 w 42"/>
                  <a:gd name="T1" fmla="*/ 7 h 44"/>
                  <a:gd name="T2" fmla="*/ 0 w 42"/>
                  <a:gd name="T3" fmla="*/ 0 h 44"/>
                  <a:gd name="T4" fmla="*/ 42 w 42"/>
                  <a:gd name="T5" fmla="*/ 38 h 44"/>
                  <a:gd name="T6" fmla="*/ 41 w 42"/>
                  <a:gd name="T7" fmla="*/ 44 h 44"/>
                  <a:gd name="T8" fmla="*/ 0 w 42"/>
                  <a:gd name="T9" fmla="*/ 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4">
                    <a:moveTo>
                      <a:pt x="0" y="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11" y="17"/>
                      <a:pt x="38" y="41"/>
                      <a:pt x="0" y="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35" name="Freeform: Shape 14"/>
              <p:cNvSpPr>
                <a:spLocks/>
              </p:cNvSpPr>
              <p:nvPr/>
            </p:nvSpPr>
            <p:spPr bwMode="auto">
              <a:xfrm>
                <a:off x="6314514" y="2849440"/>
                <a:ext cx="770104" cy="594020"/>
              </a:xfrm>
              <a:custGeom>
                <a:avLst/>
                <a:gdLst>
                  <a:gd name="T0" fmla="*/ 153 w 153"/>
                  <a:gd name="T1" fmla="*/ 33 h 118"/>
                  <a:gd name="T2" fmla="*/ 113 w 153"/>
                  <a:gd name="T3" fmla="*/ 0 h 118"/>
                  <a:gd name="T4" fmla="*/ 9 w 153"/>
                  <a:gd name="T5" fmla="*/ 76 h 118"/>
                  <a:gd name="T6" fmla="*/ 7 w 153"/>
                  <a:gd name="T7" fmla="*/ 75 h 118"/>
                  <a:gd name="T8" fmla="*/ 0 w 153"/>
                  <a:gd name="T9" fmla="*/ 80 h 118"/>
                  <a:gd name="T10" fmla="*/ 42 w 153"/>
                  <a:gd name="T11" fmla="*/ 118 h 118"/>
                  <a:gd name="T12" fmla="*/ 153 w 153"/>
                  <a:gd name="T13" fmla="*/ 3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18">
                    <a:moveTo>
                      <a:pt x="153" y="33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1"/>
                      <a:pt x="10" y="76"/>
                      <a:pt x="9" y="76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153" y="33"/>
                      <a:pt x="153" y="33"/>
                      <a:pt x="153" y="33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57000">
                    <a:schemeClr val="accent4"/>
                  </a:gs>
                  <a:gs pos="83000">
                    <a:schemeClr val="accent4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36" name="Freeform: Shape 15"/>
              <p:cNvSpPr>
                <a:spLocks/>
              </p:cNvSpPr>
              <p:nvPr/>
            </p:nvSpPr>
            <p:spPr bwMode="auto">
              <a:xfrm>
                <a:off x="6522421" y="3017039"/>
                <a:ext cx="562197" cy="456122"/>
              </a:xfrm>
              <a:custGeom>
                <a:avLst/>
                <a:gdLst>
                  <a:gd name="T0" fmla="*/ 111 w 112"/>
                  <a:gd name="T1" fmla="*/ 7 h 91"/>
                  <a:gd name="T2" fmla="*/ 112 w 112"/>
                  <a:gd name="T3" fmla="*/ 0 h 91"/>
                  <a:gd name="T4" fmla="*/ 1 w 112"/>
                  <a:gd name="T5" fmla="*/ 85 h 91"/>
                  <a:gd name="T6" fmla="*/ 0 w 112"/>
                  <a:gd name="T7" fmla="*/ 91 h 91"/>
                  <a:gd name="T8" fmla="*/ 104 w 112"/>
                  <a:gd name="T9" fmla="*/ 12 h 91"/>
                  <a:gd name="T10" fmla="*/ 111 w 112"/>
                  <a:gd name="T1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2" h="91">
                    <a:moveTo>
                      <a:pt x="111" y="7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04" y="12"/>
                      <a:pt x="104" y="12"/>
                      <a:pt x="104" y="12"/>
                    </a:cubicBezTo>
                    <a:cubicBezTo>
                      <a:pt x="111" y="7"/>
                      <a:pt x="109" y="9"/>
                      <a:pt x="111" y="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37" name="Freeform: Shape 16"/>
              <p:cNvSpPr>
                <a:spLocks/>
              </p:cNvSpPr>
              <p:nvPr/>
            </p:nvSpPr>
            <p:spPr bwMode="auto">
              <a:xfrm>
                <a:off x="6409981" y="3076441"/>
                <a:ext cx="1465956" cy="1166824"/>
              </a:xfrm>
              <a:custGeom>
                <a:avLst/>
                <a:gdLst>
                  <a:gd name="T0" fmla="*/ 5 w 291"/>
                  <a:gd name="T1" fmla="*/ 64 h 232"/>
                  <a:gd name="T2" fmla="*/ 5 w 291"/>
                  <a:gd name="T3" fmla="*/ 64 h 232"/>
                  <a:gd name="T4" fmla="*/ 0 w 291"/>
                  <a:gd name="T5" fmla="*/ 67 h 232"/>
                  <a:gd name="T6" fmla="*/ 182 w 291"/>
                  <a:gd name="T7" fmla="*/ 232 h 232"/>
                  <a:gd name="T8" fmla="*/ 291 w 291"/>
                  <a:gd name="T9" fmla="*/ 138 h 232"/>
                  <a:gd name="T10" fmla="*/ 126 w 291"/>
                  <a:gd name="T11" fmla="*/ 0 h 232"/>
                  <a:gd name="T12" fmla="*/ 22 w 291"/>
                  <a:gd name="T13" fmla="*/ 79 h 232"/>
                  <a:gd name="T14" fmla="*/ 5 w 291"/>
                  <a:gd name="T15" fmla="*/ 6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1" h="232">
                    <a:moveTo>
                      <a:pt x="5" y="64"/>
                    </a:moveTo>
                    <a:cubicBezTo>
                      <a:pt x="5" y="64"/>
                      <a:pt x="5" y="64"/>
                      <a:pt x="5" y="64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82" y="232"/>
                      <a:pt x="182" y="232"/>
                      <a:pt x="182" y="232"/>
                    </a:cubicBezTo>
                    <a:cubicBezTo>
                      <a:pt x="185" y="229"/>
                      <a:pt x="288" y="140"/>
                      <a:pt x="291" y="138"/>
                    </a:cubicBezTo>
                    <a:cubicBezTo>
                      <a:pt x="290" y="137"/>
                      <a:pt x="127" y="1"/>
                      <a:pt x="126" y="0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5" y="64"/>
                      <a:pt x="5" y="64"/>
                      <a:pt x="5" y="64"/>
                    </a:cubicBezTo>
                  </a:path>
                </a:pathLst>
              </a:custGeom>
              <a:solidFill>
                <a:srgbClr val="33B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38" name="Freeform: Shape 17"/>
              <p:cNvSpPr>
                <a:spLocks/>
              </p:cNvSpPr>
              <p:nvPr/>
            </p:nvSpPr>
            <p:spPr bwMode="auto">
              <a:xfrm>
                <a:off x="6409981" y="3076441"/>
                <a:ext cx="1465956" cy="1166824"/>
              </a:xfrm>
              <a:custGeom>
                <a:avLst/>
                <a:gdLst>
                  <a:gd name="T0" fmla="*/ 126 w 291"/>
                  <a:gd name="T1" fmla="*/ 0 h 232"/>
                  <a:gd name="T2" fmla="*/ 22 w 291"/>
                  <a:gd name="T3" fmla="*/ 79 h 232"/>
                  <a:gd name="T4" fmla="*/ 5 w 291"/>
                  <a:gd name="T5" fmla="*/ 64 h 232"/>
                  <a:gd name="T6" fmla="*/ 5 w 291"/>
                  <a:gd name="T7" fmla="*/ 64 h 232"/>
                  <a:gd name="T8" fmla="*/ 5 w 291"/>
                  <a:gd name="T9" fmla="*/ 64 h 232"/>
                  <a:gd name="T10" fmla="*/ 0 w 291"/>
                  <a:gd name="T11" fmla="*/ 67 h 232"/>
                  <a:gd name="T12" fmla="*/ 182 w 291"/>
                  <a:gd name="T13" fmla="*/ 232 h 232"/>
                  <a:gd name="T14" fmla="*/ 291 w 291"/>
                  <a:gd name="T15" fmla="*/ 138 h 232"/>
                  <a:gd name="T16" fmla="*/ 126 w 291"/>
                  <a:gd name="T17" fmla="*/ 0 h 232"/>
                  <a:gd name="T18" fmla="*/ 126 w 291"/>
                  <a:gd name="T1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1" h="232">
                    <a:moveTo>
                      <a:pt x="126" y="0"/>
                    </a:moveTo>
                    <a:cubicBezTo>
                      <a:pt x="22" y="79"/>
                      <a:pt x="22" y="79"/>
                      <a:pt x="22" y="7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82" y="232"/>
                      <a:pt x="182" y="232"/>
                      <a:pt x="182" y="232"/>
                    </a:cubicBezTo>
                    <a:cubicBezTo>
                      <a:pt x="185" y="229"/>
                      <a:pt x="288" y="140"/>
                      <a:pt x="291" y="138"/>
                    </a:cubicBezTo>
                    <a:cubicBezTo>
                      <a:pt x="290" y="137"/>
                      <a:pt x="127" y="1"/>
                      <a:pt x="126" y="0"/>
                    </a:cubicBezTo>
                    <a:cubicBezTo>
                      <a:pt x="126" y="0"/>
                      <a:pt x="126" y="0"/>
                      <a:pt x="126" y="0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7000">
                    <a:schemeClr val="accent3"/>
                  </a:gs>
                  <a:gs pos="83000">
                    <a:schemeClr val="accent3"/>
                  </a:gs>
                  <a:gs pos="100000">
                    <a:schemeClr val="accent3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39" name="Freeform: Shape 18"/>
              <p:cNvSpPr>
                <a:spLocks/>
              </p:cNvSpPr>
              <p:nvPr/>
            </p:nvSpPr>
            <p:spPr bwMode="auto">
              <a:xfrm>
                <a:off x="5272858" y="3594086"/>
                <a:ext cx="524010" cy="549468"/>
              </a:xfrm>
              <a:custGeom>
                <a:avLst/>
                <a:gdLst>
                  <a:gd name="T0" fmla="*/ 0 w 247"/>
                  <a:gd name="T1" fmla="*/ 43 h 259"/>
                  <a:gd name="T2" fmla="*/ 57 w 247"/>
                  <a:gd name="T3" fmla="*/ 0 h 259"/>
                  <a:gd name="T4" fmla="*/ 247 w 247"/>
                  <a:gd name="T5" fmla="*/ 190 h 259"/>
                  <a:gd name="T6" fmla="*/ 154 w 247"/>
                  <a:gd name="T7" fmla="*/ 259 h 259"/>
                  <a:gd name="T8" fmla="*/ 145 w 247"/>
                  <a:gd name="T9" fmla="*/ 247 h 259"/>
                  <a:gd name="T10" fmla="*/ 171 w 247"/>
                  <a:gd name="T11" fmla="*/ 228 h 259"/>
                  <a:gd name="T12" fmla="*/ 169 w 247"/>
                  <a:gd name="T13" fmla="*/ 216 h 259"/>
                  <a:gd name="T14" fmla="*/ 0 w 247"/>
                  <a:gd name="T15" fmla="*/ 4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7" h="259">
                    <a:moveTo>
                      <a:pt x="0" y="43"/>
                    </a:moveTo>
                    <a:lnTo>
                      <a:pt x="57" y="0"/>
                    </a:lnTo>
                    <a:lnTo>
                      <a:pt x="247" y="190"/>
                    </a:lnTo>
                    <a:lnTo>
                      <a:pt x="154" y="259"/>
                    </a:lnTo>
                    <a:lnTo>
                      <a:pt x="145" y="247"/>
                    </a:lnTo>
                    <a:lnTo>
                      <a:pt x="171" y="228"/>
                    </a:lnTo>
                    <a:lnTo>
                      <a:pt x="169" y="216"/>
                    </a:lnTo>
                    <a:lnTo>
                      <a:pt x="0" y="4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57000">
                    <a:schemeClr val="accent1"/>
                  </a:gs>
                  <a:gs pos="83000">
                    <a:schemeClr val="accent1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40" name="Freeform: Shape 19"/>
              <p:cNvSpPr>
                <a:spLocks/>
              </p:cNvSpPr>
              <p:nvPr/>
            </p:nvSpPr>
            <p:spPr bwMode="auto">
              <a:xfrm>
                <a:off x="5096774" y="3640759"/>
                <a:ext cx="534618" cy="562197"/>
              </a:xfrm>
              <a:custGeom>
                <a:avLst/>
                <a:gdLst>
                  <a:gd name="T0" fmla="*/ 106 w 106"/>
                  <a:gd name="T1" fmla="*/ 82 h 112"/>
                  <a:gd name="T2" fmla="*/ 68 w 106"/>
                  <a:gd name="T3" fmla="*/ 112 h 112"/>
                  <a:gd name="T4" fmla="*/ 67 w 106"/>
                  <a:gd name="T5" fmla="*/ 112 h 112"/>
                  <a:gd name="T6" fmla="*/ 62 w 106"/>
                  <a:gd name="T7" fmla="*/ 108 h 112"/>
                  <a:gd name="T8" fmla="*/ 73 w 106"/>
                  <a:gd name="T9" fmla="*/ 99 h 112"/>
                  <a:gd name="T10" fmla="*/ 72 w 106"/>
                  <a:gd name="T11" fmla="*/ 95 h 112"/>
                  <a:gd name="T12" fmla="*/ 0 w 106"/>
                  <a:gd name="T13" fmla="*/ 19 h 112"/>
                  <a:gd name="T14" fmla="*/ 26 w 106"/>
                  <a:gd name="T15" fmla="*/ 0 h 112"/>
                  <a:gd name="T16" fmla="*/ 35 w 106"/>
                  <a:gd name="T17" fmla="*/ 9 h 112"/>
                  <a:gd name="T18" fmla="*/ 106 w 106"/>
                  <a:gd name="T19" fmla="*/ 8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12">
                    <a:moveTo>
                      <a:pt x="106" y="82"/>
                    </a:moveTo>
                    <a:cubicBezTo>
                      <a:pt x="68" y="112"/>
                      <a:pt x="68" y="112"/>
                      <a:pt x="68" y="112"/>
                    </a:cubicBezTo>
                    <a:cubicBezTo>
                      <a:pt x="67" y="112"/>
                      <a:pt x="67" y="112"/>
                      <a:pt x="67" y="112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3" y="97"/>
                      <a:pt x="72" y="94"/>
                      <a:pt x="72" y="95"/>
                    </a:cubicBezTo>
                    <a:cubicBezTo>
                      <a:pt x="65" y="87"/>
                      <a:pt x="7" y="27"/>
                      <a:pt x="0" y="19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106" y="82"/>
                      <a:pt x="106" y="82"/>
                      <a:pt x="106" y="82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57000">
                    <a:schemeClr val="accent1"/>
                  </a:gs>
                  <a:gs pos="83000">
                    <a:schemeClr val="accent1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41" name="Freeform: Shape 20"/>
              <p:cNvSpPr>
                <a:spLocks/>
              </p:cNvSpPr>
              <p:nvPr/>
            </p:nvSpPr>
            <p:spPr bwMode="auto">
              <a:xfrm>
                <a:off x="6409981" y="3413759"/>
                <a:ext cx="916487" cy="854964"/>
              </a:xfrm>
              <a:custGeom>
                <a:avLst/>
                <a:gdLst>
                  <a:gd name="T0" fmla="*/ 167 w 432"/>
                  <a:gd name="T1" fmla="*/ 166 h 403"/>
                  <a:gd name="T2" fmla="*/ 0 w 432"/>
                  <a:gd name="T3" fmla="*/ 16 h 403"/>
                  <a:gd name="T4" fmla="*/ 0 w 432"/>
                  <a:gd name="T5" fmla="*/ 0 h 403"/>
                  <a:gd name="T6" fmla="*/ 432 w 432"/>
                  <a:gd name="T7" fmla="*/ 391 h 403"/>
                  <a:gd name="T8" fmla="*/ 428 w 432"/>
                  <a:gd name="T9" fmla="*/ 401 h 403"/>
                  <a:gd name="T10" fmla="*/ 428 w 432"/>
                  <a:gd name="T11" fmla="*/ 403 h 403"/>
                  <a:gd name="T12" fmla="*/ 167 w 432"/>
                  <a:gd name="T13" fmla="*/ 166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2" h="403">
                    <a:moveTo>
                      <a:pt x="167" y="16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432" y="391"/>
                    </a:lnTo>
                    <a:lnTo>
                      <a:pt x="428" y="401"/>
                    </a:lnTo>
                    <a:lnTo>
                      <a:pt x="428" y="403"/>
                    </a:lnTo>
                    <a:lnTo>
                      <a:pt x="167" y="16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42" name="Freeform: Shape 21"/>
              <p:cNvSpPr>
                <a:spLocks/>
              </p:cNvSpPr>
              <p:nvPr/>
            </p:nvSpPr>
            <p:spPr bwMode="auto">
              <a:xfrm>
                <a:off x="4916446" y="3689554"/>
                <a:ext cx="543104" cy="528253"/>
              </a:xfrm>
              <a:custGeom>
                <a:avLst/>
                <a:gdLst>
                  <a:gd name="T0" fmla="*/ 0 w 108"/>
                  <a:gd name="T1" fmla="*/ 20 h 105"/>
                  <a:gd name="T2" fmla="*/ 27 w 108"/>
                  <a:gd name="T3" fmla="*/ 0 h 105"/>
                  <a:gd name="T4" fmla="*/ 108 w 108"/>
                  <a:gd name="T5" fmla="*/ 85 h 105"/>
                  <a:gd name="T6" fmla="*/ 80 w 108"/>
                  <a:gd name="T7" fmla="*/ 105 h 105"/>
                  <a:gd name="T8" fmla="*/ 0 w 108"/>
                  <a:gd name="T9" fmla="*/ 2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05">
                    <a:moveTo>
                      <a:pt x="0" y="2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42" y="15"/>
                      <a:pt x="105" y="81"/>
                      <a:pt x="108" y="85"/>
                    </a:cubicBezTo>
                    <a:cubicBezTo>
                      <a:pt x="80" y="105"/>
                      <a:pt x="80" y="105"/>
                      <a:pt x="80" y="105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57000">
                    <a:schemeClr val="accent1"/>
                  </a:gs>
                  <a:gs pos="83000">
                    <a:schemeClr val="accent1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43" name="Freeform: Shape 22"/>
              <p:cNvSpPr>
                <a:spLocks/>
              </p:cNvSpPr>
              <p:nvPr/>
            </p:nvSpPr>
            <p:spPr bwMode="auto">
              <a:xfrm>
                <a:off x="6552122" y="3765928"/>
                <a:ext cx="795562" cy="704337"/>
              </a:xfrm>
              <a:custGeom>
                <a:avLst/>
                <a:gdLst>
                  <a:gd name="T0" fmla="*/ 0 w 158"/>
                  <a:gd name="T1" fmla="*/ 33 h 140"/>
                  <a:gd name="T2" fmla="*/ 42 w 158"/>
                  <a:gd name="T3" fmla="*/ 0 h 140"/>
                  <a:gd name="T4" fmla="*/ 152 w 158"/>
                  <a:gd name="T5" fmla="*/ 100 h 140"/>
                  <a:gd name="T6" fmla="*/ 154 w 158"/>
                  <a:gd name="T7" fmla="*/ 98 h 140"/>
                  <a:gd name="T8" fmla="*/ 158 w 158"/>
                  <a:gd name="T9" fmla="*/ 101 h 140"/>
                  <a:gd name="T10" fmla="*/ 114 w 158"/>
                  <a:gd name="T11" fmla="*/ 140 h 140"/>
                  <a:gd name="T12" fmla="*/ 0 w 158"/>
                  <a:gd name="T13" fmla="*/ 3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40">
                    <a:moveTo>
                      <a:pt x="0" y="33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52" y="100"/>
                      <a:pt x="152" y="100"/>
                      <a:pt x="152" y="100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58" y="101"/>
                      <a:pt x="158" y="101"/>
                      <a:pt x="158" y="101"/>
                    </a:cubicBezTo>
                    <a:cubicBezTo>
                      <a:pt x="120" y="134"/>
                      <a:pt x="116" y="138"/>
                      <a:pt x="114" y="140"/>
                    </a:cubicBezTo>
                    <a:lnTo>
                      <a:pt x="0" y="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7000">
                    <a:schemeClr val="accent3"/>
                  </a:gs>
                  <a:gs pos="83000">
                    <a:schemeClr val="accent3"/>
                  </a:gs>
                  <a:gs pos="100000">
                    <a:schemeClr val="accent3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44" name="Freeform: Shape 23"/>
              <p:cNvSpPr>
                <a:spLocks/>
              </p:cNvSpPr>
              <p:nvPr/>
            </p:nvSpPr>
            <p:spPr bwMode="auto">
              <a:xfrm>
                <a:off x="6547879" y="3931404"/>
                <a:ext cx="577048" cy="564319"/>
              </a:xfrm>
              <a:custGeom>
                <a:avLst/>
                <a:gdLst>
                  <a:gd name="T0" fmla="*/ 11 w 272"/>
                  <a:gd name="T1" fmla="*/ 24 h 266"/>
                  <a:gd name="T2" fmla="*/ 0 w 272"/>
                  <a:gd name="T3" fmla="*/ 14 h 266"/>
                  <a:gd name="T4" fmla="*/ 2 w 272"/>
                  <a:gd name="T5" fmla="*/ 0 h 266"/>
                  <a:gd name="T6" fmla="*/ 272 w 272"/>
                  <a:gd name="T7" fmla="*/ 254 h 266"/>
                  <a:gd name="T8" fmla="*/ 268 w 272"/>
                  <a:gd name="T9" fmla="*/ 266 h 266"/>
                  <a:gd name="T10" fmla="*/ 11 w 272"/>
                  <a:gd name="T11" fmla="*/ 2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2" h="266">
                    <a:moveTo>
                      <a:pt x="11" y="24"/>
                    </a:moveTo>
                    <a:lnTo>
                      <a:pt x="0" y="14"/>
                    </a:lnTo>
                    <a:lnTo>
                      <a:pt x="2" y="0"/>
                    </a:lnTo>
                    <a:lnTo>
                      <a:pt x="272" y="254"/>
                    </a:lnTo>
                    <a:lnTo>
                      <a:pt x="268" y="266"/>
                    </a:lnTo>
                    <a:lnTo>
                      <a:pt x="11" y="2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45" name="Freeform: Shape 24"/>
              <p:cNvSpPr>
                <a:spLocks/>
              </p:cNvSpPr>
              <p:nvPr/>
            </p:nvSpPr>
            <p:spPr bwMode="auto">
              <a:xfrm>
                <a:off x="5419241" y="4052330"/>
                <a:ext cx="216393" cy="171841"/>
              </a:xfrm>
              <a:custGeom>
                <a:avLst/>
                <a:gdLst>
                  <a:gd name="T0" fmla="*/ 43 w 43"/>
                  <a:gd name="T1" fmla="*/ 5 h 34"/>
                  <a:gd name="T2" fmla="*/ 42 w 43"/>
                  <a:gd name="T3" fmla="*/ 0 h 34"/>
                  <a:gd name="T4" fmla="*/ 3 w 43"/>
                  <a:gd name="T5" fmla="*/ 30 h 34"/>
                  <a:gd name="T6" fmla="*/ 3 w 43"/>
                  <a:gd name="T7" fmla="*/ 34 h 34"/>
                  <a:gd name="T8" fmla="*/ 43 w 43"/>
                  <a:gd name="T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4">
                    <a:moveTo>
                      <a:pt x="43" y="5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0" y="32"/>
                      <a:pt x="4" y="29"/>
                      <a:pt x="3" y="30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4" y="34"/>
                      <a:pt x="42" y="5"/>
                      <a:pt x="43" y="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46" name="Freeform: Shape 25"/>
              <p:cNvSpPr>
                <a:spLocks/>
              </p:cNvSpPr>
              <p:nvPr/>
            </p:nvSpPr>
            <p:spPr bwMode="auto">
              <a:xfrm>
                <a:off x="5599569" y="3997171"/>
                <a:ext cx="197299" cy="165477"/>
              </a:xfrm>
              <a:custGeom>
                <a:avLst/>
                <a:gdLst>
                  <a:gd name="T0" fmla="*/ 0 w 93"/>
                  <a:gd name="T1" fmla="*/ 69 h 78"/>
                  <a:gd name="T2" fmla="*/ 93 w 93"/>
                  <a:gd name="T3" fmla="*/ 0 h 78"/>
                  <a:gd name="T4" fmla="*/ 93 w 93"/>
                  <a:gd name="T5" fmla="*/ 9 h 78"/>
                  <a:gd name="T6" fmla="*/ 3 w 93"/>
                  <a:gd name="T7" fmla="*/ 78 h 78"/>
                  <a:gd name="T8" fmla="*/ 0 w 93"/>
                  <a:gd name="T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78">
                    <a:moveTo>
                      <a:pt x="0" y="69"/>
                    </a:moveTo>
                    <a:lnTo>
                      <a:pt x="93" y="0"/>
                    </a:lnTo>
                    <a:lnTo>
                      <a:pt x="93" y="9"/>
                    </a:lnTo>
                    <a:lnTo>
                      <a:pt x="3" y="78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47" name="Freeform: Shape 26"/>
              <p:cNvSpPr>
                <a:spLocks/>
              </p:cNvSpPr>
              <p:nvPr/>
            </p:nvSpPr>
            <p:spPr bwMode="auto">
              <a:xfrm>
                <a:off x="5569868" y="4118096"/>
                <a:ext cx="36065" cy="44551"/>
              </a:xfrm>
              <a:custGeom>
                <a:avLst/>
                <a:gdLst>
                  <a:gd name="T0" fmla="*/ 5 w 17"/>
                  <a:gd name="T1" fmla="*/ 0 h 21"/>
                  <a:gd name="T2" fmla="*/ 0 w 17"/>
                  <a:gd name="T3" fmla="*/ 5 h 21"/>
                  <a:gd name="T4" fmla="*/ 17 w 17"/>
                  <a:gd name="T5" fmla="*/ 21 h 21"/>
                  <a:gd name="T6" fmla="*/ 14 w 17"/>
                  <a:gd name="T7" fmla="*/ 12 h 21"/>
                  <a:gd name="T8" fmla="*/ 5 w 17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1">
                    <a:moveTo>
                      <a:pt x="5" y="0"/>
                    </a:moveTo>
                    <a:lnTo>
                      <a:pt x="0" y="5"/>
                    </a:lnTo>
                    <a:lnTo>
                      <a:pt x="17" y="21"/>
                    </a:lnTo>
                    <a:lnTo>
                      <a:pt x="14" y="1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48" name="Freeform: Shape 27"/>
              <p:cNvSpPr>
                <a:spLocks/>
              </p:cNvSpPr>
              <p:nvPr/>
            </p:nvSpPr>
            <p:spPr bwMode="auto">
              <a:xfrm>
                <a:off x="4316062" y="3740470"/>
                <a:ext cx="1143488" cy="1162581"/>
              </a:xfrm>
              <a:custGeom>
                <a:avLst/>
                <a:gdLst>
                  <a:gd name="T0" fmla="*/ 110 w 227"/>
                  <a:gd name="T1" fmla="*/ 0 h 231"/>
                  <a:gd name="T2" fmla="*/ 227 w 227"/>
                  <a:gd name="T3" fmla="*/ 125 h 231"/>
                  <a:gd name="T4" fmla="*/ 118 w 227"/>
                  <a:gd name="T5" fmla="*/ 209 h 231"/>
                  <a:gd name="T6" fmla="*/ 118 w 227"/>
                  <a:gd name="T7" fmla="*/ 209 h 231"/>
                  <a:gd name="T8" fmla="*/ 118 w 227"/>
                  <a:gd name="T9" fmla="*/ 209 h 231"/>
                  <a:gd name="T10" fmla="*/ 120 w 227"/>
                  <a:gd name="T11" fmla="*/ 213 h 231"/>
                  <a:gd name="T12" fmla="*/ 134 w 227"/>
                  <a:gd name="T13" fmla="*/ 229 h 231"/>
                  <a:gd name="T14" fmla="*/ 131 w 227"/>
                  <a:gd name="T15" fmla="*/ 231 h 231"/>
                  <a:gd name="T16" fmla="*/ 0 w 227"/>
                  <a:gd name="T17" fmla="*/ 78 h 231"/>
                  <a:gd name="T18" fmla="*/ 110 w 227"/>
                  <a:gd name="T19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231">
                    <a:moveTo>
                      <a:pt x="110" y="0"/>
                    </a:moveTo>
                    <a:cubicBezTo>
                      <a:pt x="126" y="18"/>
                      <a:pt x="225" y="122"/>
                      <a:pt x="227" y="125"/>
                    </a:cubicBezTo>
                    <a:cubicBezTo>
                      <a:pt x="114" y="212"/>
                      <a:pt x="132" y="199"/>
                      <a:pt x="118" y="209"/>
                    </a:cubicBezTo>
                    <a:cubicBezTo>
                      <a:pt x="118" y="209"/>
                      <a:pt x="118" y="209"/>
                      <a:pt x="118" y="209"/>
                    </a:cubicBezTo>
                    <a:cubicBezTo>
                      <a:pt x="118" y="209"/>
                      <a:pt x="118" y="209"/>
                      <a:pt x="118" y="209"/>
                    </a:cubicBezTo>
                    <a:cubicBezTo>
                      <a:pt x="120" y="213"/>
                      <a:pt x="120" y="213"/>
                      <a:pt x="120" y="213"/>
                    </a:cubicBezTo>
                    <a:cubicBezTo>
                      <a:pt x="134" y="229"/>
                      <a:pt x="134" y="229"/>
                      <a:pt x="134" y="229"/>
                    </a:cubicBezTo>
                    <a:cubicBezTo>
                      <a:pt x="131" y="231"/>
                      <a:pt x="131" y="231"/>
                      <a:pt x="131" y="231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0" y="0"/>
                      <a:pt x="110" y="0"/>
                      <a:pt x="110" y="0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</a:schemeClr>
                  </a:gs>
                  <a:gs pos="57000">
                    <a:schemeClr val="accent1"/>
                  </a:gs>
                  <a:gs pos="83000">
                    <a:schemeClr val="accent1"/>
                  </a:gs>
                  <a:gs pos="100000">
                    <a:schemeClr val="accent1"/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49" name="Freeform: Shape 28"/>
              <p:cNvSpPr>
                <a:spLocks/>
              </p:cNvSpPr>
              <p:nvPr/>
            </p:nvSpPr>
            <p:spPr bwMode="auto">
              <a:xfrm>
                <a:off x="6365430" y="3982320"/>
                <a:ext cx="784955" cy="708580"/>
              </a:xfrm>
              <a:custGeom>
                <a:avLst/>
                <a:gdLst>
                  <a:gd name="T0" fmla="*/ 0 w 156"/>
                  <a:gd name="T1" fmla="*/ 34 h 141"/>
                  <a:gd name="T2" fmla="*/ 41 w 156"/>
                  <a:gd name="T3" fmla="*/ 0 h 141"/>
                  <a:gd name="T4" fmla="*/ 149 w 156"/>
                  <a:gd name="T5" fmla="*/ 102 h 141"/>
                  <a:gd name="T6" fmla="*/ 152 w 156"/>
                  <a:gd name="T7" fmla="*/ 99 h 141"/>
                  <a:gd name="T8" fmla="*/ 156 w 156"/>
                  <a:gd name="T9" fmla="*/ 102 h 141"/>
                  <a:gd name="T10" fmla="*/ 111 w 156"/>
                  <a:gd name="T11" fmla="*/ 141 h 141"/>
                  <a:gd name="T12" fmla="*/ 0 w 156"/>
                  <a:gd name="T13" fmla="*/ 3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141">
                    <a:moveTo>
                      <a:pt x="0" y="34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49" y="102"/>
                      <a:pt x="149" y="102"/>
                      <a:pt x="149" y="102"/>
                    </a:cubicBezTo>
                    <a:cubicBezTo>
                      <a:pt x="152" y="99"/>
                      <a:pt x="152" y="99"/>
                      <a:pt x="152" y="99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6" y="102"/>
                      <a:pt x="117" y="137"/>
                      <a:pt x="111" y="141"/>
                    </a:cubicBezTo>
                    <a:lnTo>
                      <a:pt x="0" y="3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7000">
                    <a:schemeClr val="accent3"/>
                  </a:gs>
                  <a:gs pos="83000">
                    <a:schemeClr val="accent3"/>
                  </a:gs>
                  <a:gs pos="100000">
                    <a:schemeClr val="accent3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50" name="Freeform: Shape 29"/>
              <p:cNvSpPr>
                <a:spLocks/>
              </p:cNvSpPr>
              <p:nvPr/>
            </p:nvSpPr>
            <p:spPr bwMode="auto">
              <a:xfrm>
                <a:off x="5319531" y="4118096"/>
                <a:ext cx="144262" cy="120925"/>
              </a:xfrm>
              <a:custGeom>
                <a:avLst/>
                <a:gdLst>
                  <a:gd name="T0" fmla="*/ 29 w 29"/>
                  <a:gd name="T1" fmla="*/ 4 h 24"/>
                  <a:gd name="T2" fmla="*/ 28 w 29"/>
                  <a:gd name="T3" fmla="*/ 0 h 24"/>
                  <a:gd name="T4" fmla="*/ 0 w 29"/>
                  <a:gd name="T5" fmla="*/ 20 h 24"/>
                  <a:gd name="T6" fmla="*/ 3 w 29"/>
                  <a:gd name="T7" fmla="*/ 24 h 24"/>
                  <a:gd name="T8" fmla="*/ 29 w 29"/>
                  <a:gd name="T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4">
                    <a:moveTo>
                      <a:pt x="29" y="4"/>
                    </a:moveTo>
                    <a:cubicBezTo>
                      <a:pt x="29" y="3"/>
                      <a:pt x="29" y="4"/>
                      <a:pt x="28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29" y="4"/>
                      <a:pt x="29" y="4"/>
                      <a:pt x="29" y="4"/>
                    </a:cubicBezTo>
                  </a:path>
                </a:pathLst>
              </a:custGeom>
              <a:solidFill>
                <a:srgbClr val="33B3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51" name="Freeform: Shape 30"/>
              <p:cNvSpPr>
                <a:spLocks/>
              </p:cNvSpPr>
              <p:nvPr/>
            </p:nvSpPr>
            <p:spPr bwMode="auto">
              <a:xfrm>
                <a:off x="5319531" y="4118096"/>
                <a:ext cx="144262" cy="120925"/>
              </a:xfrm>
              <a:custGeom>
                <a:avLst/>
                <a:gdLst>
                  <a:gd name="T0" fmla="*/ 28 w 29"/>
                  <a:gd name="T1" fmla="*/ 0 h 24"/>
                  <a:gd name="T2" fmla="*/ 28 w 29"/>
                  <a:gd name="T3" fmla="*/ 0 h 24"/>
                  <a:gd name="T4" fmla="*/ 0 w 29"/>
                  <a:gd name="T5" fmla="*/ 20 h 24"/>
                  <a:gd name="T6" fmla="*/ 3 w 29"/>
                  <a:gd name="T7" fmla="*/ 24 h 24"/>
                  <a:gd name="T8" fmla="*/ 29 w 29"/>
                  <a:gd name="T9" fmla="*/ 4 h 24"/>
                  <a:gd name="T10" fmla="*/ 29 w 29"/>
                  <a:gd name="T11" fmla="*/ 3 h 24"/>
                  <a:gd name="T12" fmla="*/ 29 w 29"/>
                  <a:gd name="T13" fmla="*/ 2 h 24"/>
                  <a:gd name="T14" fmla="*/ 28 w 29"/>
                  <a:gd name="T1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24">
                    <a:moveTo>
                      <a:pt x="28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3"/>
                      <a:pt x="29" y="3"/>
                      <a:pt x="29" y="2"/>
                    </a:cubicBezTo>
                    <a:cubicBezTo>
                      <a:pt x="29" y="1"/>
                      <a:pt x="29" y="1"/>
                      <a:pt x="28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52" name="Freeform: Shape 31"/>
              <p:cNvSpPr>
                <a:spLocks/>
              </p:cNvSpPr>
              <p:nvPr/>
            </p:nvSpPr>
            <p:spPr bwMode="auto">
              <a:xfrm>
                <a:off x="5400148" y="4183863"/>
                <a:ext cx="33944" cy="40308"/>
              </a:xfrm>
              <a:custGeom>
                <a:avLst/>
                <a:gdLst>
                  <a:gd name="T0" fmla="*/ 4 w 16"/>
                  <a:gd name="T1" fmla="*/ 0 h 19"/>
                  <a:gd name="T2" fmla="*/ 0 w 16"/>
                  <a:gd name="T3" fmla="*/ 2 h 19"/>
                  <a:gd name="T4" fmla="*/ 16 w 16"/>
                  <a:gd name="T5" fmla="*/ 19 h 19"/>
                  <a:gd name="T6" fmla="*/ 16 w 16"/>
                  <a:gd name="T7" fmla="*/ 9 h 19"/>
                  <a:gd name="T8" fmla="*/ 4 w 16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9">
                    <a:moveTo>
                      <a:pt x="4" y="0"/>
                    </a:moveTo>
                    <a:lnTo>
                      <a:pt x="0" y="2"/>
                    </a:lnTo>
                    <a:lnTo>
                      <a:pt x="16" y="19"/>
                    </a:lnTo>
                    <a:lnTo>
                      <a:pt x="16" y="9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53" name="Freeform: Shape 32"/>
              <p:cNvSpPr>
                <a:spLocks/>
              </p:cNvSpPr>
              <p:nvPr/>
            </p:nvSpPr>
            <p:spPr bwMode="auto">
              <a:xfrm>
                <a:off x="6361187" y="4152040"/>
                <a:ext cx="564319" cy="564319"/>
              </a:xfrm>
              <a:custGeom>
                <a:avLst/>
                <a:gdLst>
                  <a:gd name="T0" fmla="*/ 12 w 266"/>
                  <a:gd name="T1" fmla="*/ 22 h 266"/>
                  <a:gd name="T2" fmla="*/ 0 w 266"/>
                  <a:gd name="T3" fmla="*/ 12 h 266"/>
                  <a:gd name="T4" fmla="*/ 2 w 266"/>
                  <a:gd name="T5" fmla="*/ 0 h 266"/>
                  <a:gd name="T6" fmla="*/ 266 w 266"/>
                  <a:gd name="T7" fmla="*/ 254 h 266"/>
                  <a:gd name="T8" fmla="*/ 263 w 266"/>
                  <a:gd name="T9" fmla="*/ 266 h 266"/>
                  <a:gd name="T10" fmla="*/ 12 w 266"/>
                  <a:gd name="T11" fmla="*/ 22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6" h="266">
                    <a:moveTo>
                      <a:pt x="12" y="22"/>
                    </a:moveTo>
                    <a:lnTo>
                      <a:pt x="0" y="12"/>
                    </a:lnTo>
                    <a:lnTo>
                      <a:pt x="2" y="0"/>
                    </a:lnTo>
                    <a:lnTo>
                      <a:pt x="266" y="254"/>
                    </a:lnTo>
                    <a:lnTo>
                      <a:pt x="263" y="266"/>
                    </a:lnTo>
                    <a:lnTo>
                      <a:pt x="12" y="2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54" name="Freeform: Shape 33"/>
              <p:cNvSpPr>
                <a:spLocks/>
              </p:cNvSpPr>
              <p:nvPr/>
            </p:nvSpPr>
            <p:spPr bwMode="auto">
              <a:xfrm>
                <a:off x="7317983" y="3770171"/>
                <a:ext cx="557954" cy="498552"/>
              </a:xfrm>
              <a:custGeom>
                <a:avLst/>
                <a:gdLst>
                  <a:gd name="T0" fmla="*/ 2 w 111"/>
                  <a:gd name="T1" fmla="*/ 94 h 99"/>
                  <a:gd name="T2" fmla="*/ 111 w 111"/>
                  <a:gd name="T3" fmla="*/ 0 h 99"/>
                  <a:gd name="T4" fmla="*/ 108 w 111"/>
                  <a:gd name="T5" fmla="*/ 6 h 99"/>
                  <a:gd name="T6" fmla="*/ 2 w 111"/>
                  <a:gd name="T7" fmla="*/ 97 h 99"/>
                  <a:gd name="T8" fmla="*/ 0 w 111"/>
                  <a:gd name="T9" fmla="*/ 99 h 99"/>
                  <a:gd name="T10" fmla="*/ 0 w 111"/>
                  <a:gd name="T11" fmla="*/ 98 h 99"/>
                  <a:gd name="T12" fmla="*/ 2 w 111"/>
                  <a:gd name="T13" fmla="*/ 9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99">
                    <a:moveTo>
                      <a:pt x="2" y="94"/>
                    </a:moveTo>
                    <a:cubicBezTo>
                      <a:pt x="5" y="91"/>
                      <a:pt x="108" y="2"/>
                      <a:pt x="111" y="0"/>
                    </a:cubicBezTo>
                    <a:cubicBezTo>
                      <a:pt x="110" y="1"/>
                      <a:pt x="109" y="5"/>
                      <a:pt x="108" y="6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8"/>
                      <a:pt x="0" y="98"/>
                      <a:pt x="0" y="98"/>
                    </a:cubicBezTo>
                    <a:lnTo>
                      <a:pt x="2" y="9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55" name="Freeform: Shape 34"/>
              <p:cNvSpPr>
                <a:spLocks/>
              </p:cNvSpPr>
              <p:nvPr/>
            </p:nvSpPr>
            <p:spPr bwMode="auto">
              <a:xfrm>
                <a:off x="6919141" y="4495723"/>
                <a:ext cx="231243" cy="220636"/>
              </a:xfrm>
              <a:custGeom>
                <a:avLst/>
                <a:gdLst>
                  <a:gd name="T0" fmla="*/ 1 w 46"/>
                  <a:gd name="T1" fmla="*/ 39 h 44"/>
                  <a:gd name="T2" fmla="*/ 46 w 46"/>
                  <a:gd name="T3" fmla="*/ 0 h 44"/>
                  <a:gd name="T4" fmla="*/ 44 w 46"/>
                  <a:gd name="T5" fmla="*/ 5 h 44"/>
                  <a:gd name="T6" fmla="*/ 0 w 46"/>
                  <a:gd name="T7" fmla="*/ 44 h 44"/>
                  <a:gd name="T8" fmla="*/ 1 w 46"/>
                  <a:gd name="T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4">
                    <a:moveTo>
                      <a:pt x="1" y="39"/>
                    </a:moveTo>
                    <a:cubicBezTo>
                      <a:pt x="7" y="35"/>
                      <a:pt x="0" y="40"/>
                      <a:pt x="46" y="0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6"/>
                      <a:pt x="0" y="44"/>
                      <a:pt x="0" y="44"/>
                    </a:cubicBezTo>
                    <a:lnTo>
                      <a:pt x="1" y="3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56" name="Freeform: Shape 35"/>
              <p:cNvSpPr>
                <a:spLocks/>
              </p:cNvSpPr>
              <p:nvPr/>
            </p:nvSpPr>
            <p:spPr bwMode="auto">
              <a:xfrm>
                <a:off x="6723963" y="4716359"/>
                <a:ext cx="231243" cy="220636"/>
              </a:xfrm>
              <a:custGeom>
                <a:avLst/>
                <a:gdLst>
                  <a:gd name="T0" fmla="*/ 14 w 46"/>
                  <a:gd name="T1" fmla="*/ 32 h 44"/>
                  <a:gd name="T2" fmla="*/ 45 w 46"/>
                  <a:gd name="T3" fmla="*/ 5 h 44"/>
                  <a:gd name="T4" fmla="*/ 46 w 46"/>
                  <a:gd name="T5" fmla="*/ 0 h 44"/>
                  <a:gd name="T6" fmla="*/ 1 w 46"/>
                  <a:gd name="T7" fmla="*/ 39 h 44"/>
                  <a:gd name="T8" fmla="*/ 0 w 46"/>
                  <a:gd name="T9" fmla="*/ 43 h 44"/>
                  <a:gd name="T10" fmla="*/ 0 w 46"/>
                  <a:gd name="T11" fmla="*/ 44 h 44"/>
                  <a:gd name="T12" fmla="*/ 14 w 46"/>
                  <a:gd name="T13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44">
                    <a:moveTo>
                      <a:pt x="14" y="32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9" y="33"/>
                      <a:pt x="1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2" y="43"/>
                      <a:pt x="12" y="33"/>
                      <a:pt x="14" y="3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57" name="Freeform: Shape 36"/>
              <p:cNvSpPr>
                <a:spLocks/>
              </p:cNvSpPr>
              <p:nvPr/>
            </p:nvSpPr>
            <p:spPr bwMode="auto">
              <a:xfrm>
                <a:off x="6178738" y="4198713"/>
                <a:ext cx="776469" cy="712823"/>
              </a:xfrm>
              <a:custGeom>
                <a:avLst/>
                <a:gdLst>
                  <a:gd name="T0" fmla="*/ 0 w 154"/>
                  <a:gd name="T1" fmla="*/ 33 h 142"/>
                  <a:gd name="T2" fmla="*/ 41 w 154"/>
                  <a:gd name="T3" fmla="*/ 0 h 142"/>
                  <a:gd name="T4" fmla="*/ 147 w 154"/>
                  <a:gd name="T5" fmla="*/ 103 h 142"/>
                  <a:gd name="T6" fmla="*/ 151 w 154"/>
                  <a:gd name="T7" fmla="*/ 100 h 142"/>
                  <a:gd name="T8" fmla="*/ 154 w 154"/>
                  <a:gd name="T9" fmla="*/ 103 h 142"/>
                  <a:gd name="T10" fmla="*/ 109 w 154"/>
                  <a:gd name="T11" fmla="*/ 142 h 142"/>
                  <a:gd name="T12" fmla="*/ 0 w 154"/>
                  <a:gd name="T13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142">
                    <a:moveTo>
                      <a:pt x="0" y="33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47" y="103"/>
                      <a:pt x="147" y="103"/>
                      <a:pt x="147" y="103"/>
                    </a:cubicBezTo>
                    <a:cubicBezTo>
                      <a:pt x="151" y="100"/>
                      <a:pt x="151" y="100"/>
                      <a:pt x="151" y="100"/>
                    </a:cubicBezTo>
                    <a:cubicBezTo>
                      <a:pt x="154" y="103"/>
                      <a:pt x="154" y="103"/>
                      <a:pt x="154" y="103"/>
                    </a:cubicBezTo>
                    <a:cubicBezTo>
                      <a:pt x="109" y="142"/>
                      <a:pt x="117" y="136"/>
                      <a:pt x="109" y="142"/>
                    </a:cubicBezTo>
                    <a:lnTo>
                      <a:pt x="0" y="3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7000">
                    <a:schemeClr val="accent3"/>
                  </a:gs>
                  <a:gs pos="83000">
                    <a:schemeClr val="accent3"/>
                  </a:gs>
                  <a:gs pos="100000">
                    <a:schemeClr val="accent3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58" name="Freeform: Shape 37"/>
              <p:cNvSpPr>
                <a:spLocks/>
              </p:cNvSpPr>
              <p:nvPr/>
            </p:nvSpPr>
            <p:spPr bwMode="auto">
              <a:xfrm>
                <a:off x="4910082" y="4349340"/>
                <a:ext cx="685244" cy="642814"/>
              </a:xfrm>
              <a:custGeom>
                <a:avLst/>
                <a:gdLst>
                  <a:gd name="T0" fmla="*/ 115 w 136"/>
                  <a:gd name="T1" fmla="*/ 0 h 128"/>
                  <a:gd name="T2" fmla="*/ 136 w 136"/>
                  <a:gd name="T3" fmla="*/ 22 h 128"/>
                  <a:gd name="T4" fmla="*/ 24 w 136"/>
                  <a:gd name="T5" fmla="*/ 110 h 128"/>
                  <a:gd name="T6" fmla="*/ 26 w 136"/>
                  <a:gd name="T7" fmla="*/ 114 h 128"/>
                  <a:gd name="T8" fmla="*/ 37 w 136"/>
                  <a:gd name="T9" fmla="*/ 127 h 128"/>
                  <a:gd name="T10" fmla="*/ 35 w 136"/>
                  <a:gd name="T11" fmla="*/ 128 h 128"/>
                  <a:gd name="T12" fmla="*/ 0 w 136"/>
                  <a:gd name="T13" fmla="*/ 88 h 128"/>
                  <a:gd name="T14" fmla="*/ 0 w 136"/>
                  <a:gd name="T15" fmla="*/ 88 h 128"/>
                  <a:gd name="T16" fmla="*/ 0 w 136"/>
                  <a:gd name="T17" fmla="*/ 88 h 128"/>
                  <a:gd name="T18" fmla="*/ 115 w 136"/>
                  <a:gd name="T1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6" h="128">
                    <a:moveTo>
                      <a:pt x="115" y="0"/>
                    </a:moveTo>
                    <a:cubicBezTo>
                      <a:pt x="136" y="22"/>
                      <a:pt x="136" y="22"/>
                      <a:pt x="136" y="22"/>
                    </a:cubicBezTo>
                    <a:cubicBezTo>
                      <a:pt x="72" y="73"/>
                      <a:pt x="113" y="40"/>
                      <a:pt x="24" y="110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0" y="72"/>
                      <a:pt x="82" y="25"/>
                      <a:pt x="11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7000">
                    <a:schemeClr val="accent2"/>
                  </a:gs>
                  <a:gs pos="83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59" name="Freeform: Shape 38"/>
              <p:cNvSpPr>
                <a:spLocks/>
              </p:cNvSpPr>
              <p:nvPr/>
            </p:nvSpPr>
            <p:spPr bwMode="auto">
              <a:xfrm>
                <a:off x="6178738" y="4364190"/>
                <a:ext cx="549468" cy="568562"/>
              </a:xfrm>
              <a:custGeom>
                <a:avLst/>
                <a:gdLst>
                  <a:gd name="T0" fmla="*/ 0 w 109"/>
                  <a:gd name="T1" fmla="*/ 5 h 113"/>
                  <a:gd name="T2" fmla="*/ 0 w 109"/>
                  <a:gd name="T3" fmla="*/ 0 h 113"/>
                  <a:gd name="T4" fmla="*/ 109 w 109"/>
                  <a:gd name="T5" fmla="*/ 109 h 113"/>
                  <a:gd name="T6" fmla="*/ 108 w 109"/>
                  <a:gd name="T7" fmla="*/ 113 h 113"/>
                  <a:gd name="T8" fmla="*/ 0 w 109"/>
                  <a:gd name="T9" fmla="*/ 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13">
                    <a:moveTo>
                      <a:pt x="0" y="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7" y="112"/>
                      <a:pt x="6" y="11"/>
                      <a:pt x="0" y="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60" name="Freeform: Shape 39"/>
              <p:cNvSpPr>
                <a:spLocks/>
              </p:cNvSpPr>
              <p:nvPr/>
            </p:nvSpPr>
            <p:spPr bwMode="auto">
              <a:xfrm>
                <a:off x="5031007" y="4440564"/>
                <a:ext cx="831628" cy="672515"/>
              </a:xfrm>
              <a:custGeom>
                <a:avLst/>
                <a:gdLst>
                  <a:gd name="T0" fmla="*/ 0 w 165"/>
                  <a:gd name="T1" fmla="*/ 92 h 134"/>
                  <a:gd name="T2" fmla="*/ 37 w 165"/>
                  <a:gd name="T3" fmla="*/ 134 h 134"/>
                  <a:gd name="T4" fmla="*/ 39 w 165"/>
                  <a:gd name="T5" fmla="*/ 132 h 134"/>
                  <a:gd name="T6" fmla="*/ 27 w 165"/>
                  <a:gd name="T7" fmla="*/ 119 h 134"/>
                  <a:gd name="T8" fmla="*/ 26 w 165"/>
                  <a:gd name="T9" fmla="*/ 115 h 134"/>
                  <a:gd name="T10" fmla="*/ 140 w 165"/>
                  <a:gd name="T11" fmla="*/ 24 h 134"/>
                  <a:gd name="T12" fmla="*/ 118 w 165"/>
                  <a:gd name="T13" fmla="*/ 0 h 134"/>
                  <a:gd name="T14" fmla="*/ 0 w 165"/>
                  <a:gd name="T15" fmla="*/ 9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5" h="134">
                    <a:moveTo>
                      <a:pt x="0" y="92"/>
                    </a:moveTo>
                    <a:cubicBezTo>
                      <a:pt x="37" y="134"/>
                      <a:pt x="37" y="134"/>
                      <a:pt x="37" y="134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6" y="115"/>
                      <a:pt x="26" y="115"/>
                      <a:pt x="26" y="115"/>
                    </a:cubicBezTo>
                    <a:cubicBezTo>
                      <a:pt x="165" y="4"/>
                      <a:pt x="27" y="114"/>
                      <a:pt x="140" y="24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84" y="26"/>
                      <a:pt x="30" y="68"/>
                      <a:pt x="0" y="9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7000">
                    <a:schemeClr val="accent2"/>
                  </a:gs>
                  <a:gs pos="83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61" name="Freeform: Shape 40"/>
              <p:cNvSpPr>
                <a:spLocks/>
              </p:cNvSpPr>
              <p:nvPr/>
            </p:nvSpPr>
            <p:spPr bwMode="auto">
              <a:xfrm>
                <a:off x="7116440" y="4272966"/>
                <a:ext cx="231243" cy="222757"/>
              </a:xfrm>
              <a:custGeom>
                <a:avLst/>
                <a:gdLst>
                  <a:gd name="T0" fmla="*/ 2 w 46"/>
                  <a:gd name="T1" fmla="*/ 39 h 44"/>
                  <a:gd name="T2" fmla="*/ 46 w 46"/>
                  <a:gd name="T3" fmla="*/ 0 h 44"/>
                  <a:gd name="T4" fmla="*/ 44 w 46"/>
                  <a:gd name="T5" fmla="*/ 6 h 44"/>
                  <a:gd name="T6" fmla="*/ 0 w 46"/>
                  <a:gd name="T7" fmla="*/ 44 h 44"/>
                  <a:gd name="T8" fmla="*/ 2 w 46"/>
                  <a:gd name="T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4">
                    <a:moveTo>
                      <a:pt x="2" y="39"/>
                    </a:moveTo>
                    <a:cubicBezTo>
                      <a:pt x="4" y="37"/>
                      <a:pt x="8" y="33"/>
                      <a:pt x="46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7"/>
                      <a:pt x="1" y="44"/>
                      <a:pt x="0" y="44"/>
                    </a:cubicBezTo>
                    <a:lnTo>
                      <a:pt x="2" y="3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62" name="Freeform: Shape 41"/>
              <p:cNvSpPr>
                <a:spLocks/>
              </p:cNvSpPr>
              <p:nvPr/>
            </p:nvSpPr>
            <p:spPr bwMode="auto">
              <a:xfrm>
                <a:off x="5162540" y="4540274"/>
                <a:ext cx="729796" cy="700094"/>
              </a:xfrm>
              <a:custGeom>
                <a:avLst/>
                <a:gdLst>
                  <a:gd name="T0" fmla="*/ 120 w 145"/>
                  <a:gd name="T1" fmla="*/ 0 h 139"/>
                  <a:gd name="T2" fmla="*/ 144 w 145"/>
                  <a:gd name="T3" fmla="*/ 25 h 139"/>
                  <a:gd name="T4" fmla="*/ 144 w 145"/>
                  <a:gd name="T5" fmla="*/ 25 h 139"/>
                  <a:gd name="T6" fmla="*/ 27 w 145"/>
                  <a:gd name="T7" fmla="*/ 120 h 139"/>
                  <a:gd name="T8" fmla="*/ 28 w 145"/>
                  <a:gd name="T9" fmla="*/ 124 h 139"/>
                  <a:gd name="T10" fmla="*/ 40 w 145"/>
                  <a:gd name="T11" fmla="*/ 137 h 139"/>
                  <a:gd name="T12" fmla="*/ 38 w 145"/>
                  <a:gd name="T13" fmla="*/ 139 h 139"/>
                  <a:gd name="T14" fmla="*/ 0 w 145"/>
                  <a:gd name="T15" fmla="*/ 95 h 139"/>
                  <a:gd name="T16" fmla="*/ 120 w 145"/>
                  <a:gd name="T17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39">
                    <a:moveTo>
                      <a:pt x="120" y="0"/>
                    </a:move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55" y="97"/>
                      <a:pt x="145" y="24"/>
                      <a:pt x="27" y="120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40" y="137"/>
                      <a:pt x="40" y="137"/>
                      <a:pt x="40" y="137"/>
                    </a:cubicBezTo>
                    <a:cubicBezTo>
                      <a:pt x="38" y="139"/>
                      <a:pt x="38" y="139"/>
                      <a:pt x="38" y="139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2" y="77"/>
                      <a:pt x="99" y="16"/>
                      <a:pt x="12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7000">
                    <a:schemeClr val="accent2"/>
                  </a:gs>
                  <a:gs pos="83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63" name="Freeform: Shape 42"/>
              <p:cNvSpPr>
                <a:spLocks/>
              </p:cNvSpPr>
              <p:nvPr/>
            </p:nvSpPr>
            <p:spPr bwMode="auto">
              <a:xfrm>
                <a:off x="5298316" y="4408742"/>
                <a:ext cx="1506264" cy="1323815"/>
              </a:xfrm>
              <a:custGeom>
                <a:avLst/>
                <a:gdLst>
                  <a:gd name="T0" fmla="*/ 180 w 299"/>
                  <a:gd name="T1" fmla="*/ 1 h 263"/>
                  <a:gd name="T2" fmla="*/ 283 w 299"/>
                  <a:gd name="T3" fmla="*/ 104 h 263"/>
                  <a:gd name="T4" fmla="*/ 283 w 299"/>
                  <a:gd name="T5" fmla="*/ 105 h 263"/>
                  <a:gd name="T6" fmla="*/ 297 w 299"/>
                  <a:gd name="T7" fmla="*/ 93 h 263"/>
                  <a:gd name="T8" fmla="*/ 299 w 299"/>
                  <a:gd name="T9" fmla="*/ 96 h 263"/>
                  <a:gd name="T10" fmla="*/ 299 w 299"/>
                  <a:gd name="T11" fmla="*/ 96 h 263"/>
                  <a:gd name="T12" fmla="*/ 108 w 299"/>
                  <a:gd name="T13" fmla="*/ 263 h 263"/>
                  <a:gd name="T14" fmla="*/ 0 w 299"/>
                  <a:gd name="T15" fmla="*/ 146 h 263"/>
                  <a:gd name="T16" fmla="*/ 180 w 299"/>
                  <a:gd name="T17" fmla="*/ 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263">
                    <a:moveTo>
                      <a:pt x="180" y="1"/>
                    </a:moveTo>
                    <a:cubicBezTo>
                      <a:pt x="282" y="103"/>
                      <a:pt x="283" y="104"/>
                      <a:pt x="283" y="104"/>
                    </a:cubicBezTo>
                    <a:cubicBezTo>
                      <a:pt x="283" y="105"/>
                      <a:pt x="283" y="105"/>
                      <a:pt x="283" y="105"/>
                    </a:cubicBezTo>
                    <a:cubicBezTo>
                      <a:pt x="285" y="104"/>
                      <a:pt x="295" y="94"/>
                      <a:pt x="297" y="93"/>
                    </a:cubicBezTo>
                    <a:cubicBezTo>
                      <a:pt x="299" y="96"/>
                      <a:pt x="299" y="96"/>
                      <a:pt x="299" y="96"/>
                    </a:cubicBezTo>
                    <a:cubicBezTo>
                      <a:pt x="299" y="96"/>
                      <a:pt x="299" y="96"/>
                      <a:pt x="299" y="96"/>
                    </a:cubicBezTo>
                    <a:cubicBezTo>
                      <a:pt x="277" y="116"/>
                      <a:pt x="116" y="256"/>
                      <a:pt x="108" y="263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93" y="70"/>
                      <a:pt x="180" y="0"/>
                      <a:pt x="180" y="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7000">
                    <a:schemeClr val="accent2"/>
                  </a:gs>
                  <a:gs pos="83000">
                    <a:schemeClr val="accent2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64" name="Freeform: Shape 43"/>
              <p:cNvSpPr>
                <a:spLocks/>
              </p:cNvSpPr>
              <p:nvPr/>
            </p:nvSpPr>
            <p:spPr bwMode="auto">
              <a:xfrm>
                <a:off x="4910082" y="4792733"/>
                <a:ext cx="182449" cy="220636"/>
              </a:xfrm>
              <a:custGeom>
                <a:avLst/>
                <a:gdLst>
                  <a:gd name="T0" fmla="*/ 2 w 36"/>
                  <a:gd name="T1" fmla="*/ 4 h 44"/>
                  <a:gd name="T2" fmla="*/ 0 w 36"/>
                  <a:gd name="T3" fmla="*/ 0 h 44"/>
                  <a:gd name="T4" fmla="*/ 35 w 36"/>
                  <a:gd name="T5" fmla="*/ 40 h 44"/>
                  <a:gd name="T6" fmla="*/ 36 w 36"/>
                  <a:gd name="T7" fmla="*/ 44 h 44"/>
                  <a:gd name="T8" fmla="*/ 2 w 36"/>
                  <a:gd name="T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4">
                    <a:moveTo>
                      <a:pt x="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20" y="25"/>
                      <a:pt x="14" y="18"/>
                      <a:pt x="2" y="4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65" name="Freeform: Shape 44"/>
              <p:cNvSpPr>
                <a:spLocks/>
              </p:cNvSpPr>
              <p:nvPr/>
            </p:nvSpPr>
            <p:spPr bwMode="auto">
              <a:xfrm>
                <a:off x="5031007" y="4903051"/>
                <a:ext cx="190935" cy="231243"/>
              </a:xfrm>
              <a:custGeom>
                <a:avLst/>
                <a:gdLst>
                  <a:gd name="T0" fmla="*/ 2 w 38"/>
                  <a:gd name="T1" fmla="*/ 4 h 46"/>
                  <a:gd name="T2" fmla="*/ 0 w 38"/>
                  <a:gd name="T3" fmla="*/ 0 h 46"/>
                  <a:gd name="T4" fmla="*/ 37 w 38"/>
                  <a:gd name="T5" fmla="*/ 42 h 46"/>
                  <a:gd name="T6" fmla="*/ 38 w 38"/>
                  <a:gd name="T7" fmla="*/ 46 h 46"/>
                  <a:gd name="T8" fmla="*/ 2 w 38"/>
                  <a:gd name="T9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6">
                    <a:moveTo>
                      <a:pt x="2" y="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9" y="12"/>
                      <a:pt x="21" y="27"/>
                      <a:pt x="2" y="4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66" name="Freeform: Shape 45"/>
              <p:cNvSpPr>
                <a:spLocks/>
              </p:cNvSpPr>
              <p:nvPr/>
            </p:nvSpPr>
            <p:spPr bwMode="auto">
              <a:xfrm>
                <a:off x="4316062" y="4132947"/>
                <a:ext cx="670394" cy="784954"/>
              </a:xfrm>
              <a:custGeom>
                <a:avLst/>
                <a:gdLst>
                  <a:gd name="T0" fmla="*/ 311 w 316"/>
                  <a:gd name="T1" fmla="*/ 363 h 370"/>
                  <a:gd name="T2" fmla="*/ 0 w 316"/>
                  <a:gd name="T3" fmla="*/ 0 h 370"/>
                  <a:gd name="T4" fmla="*/ 5 w 316"/>
                  <a:gd name="T5" fmla="*/ 12 h 370"/>
                  <a:gd name="T6" fmla="*/ 316 w 316"/>
                  <a:gd name="T7" fmla="*/ 370 h 370"/>
                  <a:gd name="T8" fmla="*/ 311 w 316"/>
                  <a:gd name="T9" fmla="*/ 36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370">
                    <a:moveTo>
                      <a:pt x="311" y="363"/>
                    </a:moveTo>
                    <a:lnTo>
                      <a:pt x="0" y="0"/>
                    </a:lnTo>
                    <a:lnTo>
                      <a:pt x="5" y="12"/>
                    </a:lnTo>
                    <a:lnTo>
                      <a:pt x="316" y="370"/>
                    </a:lnTo>
                    <a:lnTo>
                      <a:pt x="311" y="36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67" name="Freeform: Shape 46"/>
              <p:cNvSpPr>
                <a:spLocks/>
              </p:cNvSpPr>
              <p:nvPr/>
            </p:nvSpPr>
            <p:spPr bwMode="auto">
              <a:xfrm>
                <a:off x="4975848" y="4892443"/>
                <a:ext cx="25458" cy="29701"/>
              </a:xfrm>
              <a:custGeom>
                <a:avLst/>
                <a:gdLst>
                  <a:gd name="T0" fmla="*/ 7 w 12"/>
                  <a:gd name="T1" fmla="*/ 0 h 14"/>
                  <a:gd name="T2" fmla="*/ 0 w 12"/>
                  <a:gd name="T3" fmla="*/ 5 h 14"/>
                  <a:gd name="T4" fmla="*/ 5 w 12"/>
                  <a:gd name="T5" fmla="*/ 12 h 14"/>
                  <a:gd name="T6" fmla="*/ 5 w 12"/>
                  <a:gd name="T7" fmla="*/ 14 h 14"/>
                  <a:gd name="T8" fmla="*/ 12 w 12"/>
                  <a:gd name="T9" fmla="*/ 7 h 14"/>
                  <a:gd name="T10" fmla="*/ 7 w 12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4">
                    <a:moveTo>
                      <a:pt x="7" y="0"/>
                    </a:moveTo>
                    <a:lnTo>
                      <a:pt x="0" y="5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12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68" name="Freeform: Shape 47"/>
              <p:cNvSpPr>
                <a:spLocks/>
              </p:cNvSpPr>
              <p:nvPr/>
            </p:nvSpPr>
            <p:spPr bwMode="auto">
              <a:xfrm>
                <a:off x="5086166" y="4987911"/>
                <a:ext cx="25458" cy="25458"/>
              </a:xfrm>
              <a:custGeom>
                <a:avLst/>
                <a:gdLst>
                  <a:gd name="T0" fmla="*/ 2 w 5"/>
                  <a:gd name="T1" fmla="*/ 0 h 5"/>
                  <a:gd name="T2" fmla="*/ 5 w 5"/>
                  <a:gd name="T3" fmla="*/ 3 h 5"/>
                  <a:gd name="T4" fmla="*/ 1 w 5"/>
                  <a:gd name="T5" fmla="*/ 5 h 5"/>
                  <a:gd name="T6" fmla="*/ 0 w 5"/>
                  <a:gd name="T7" fmla="*/ 1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2" y="1"/>
                      <a:pt x="4" y="3"/>
                      <a:pt x="5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69" name="Freeform: Shape 48"/>
              <p:cNvSpPr>
                <a:spLocks/>
              </p:cNvSpPr>
              <p:nvPr/>
            </p:nvSpPr>
            <p:spPr bwMode="auto">
              <a:xfrm>
                <a:off x="5162540" y="5017612"/>
                <a:ext cx="197299" cy="241851"/>
              </a:xfrm>
              <a:custGeom>
                <a:avLst/>
                <a:gdLst>
                  <a:gd name="T0" fmla="*/ 1 w 39"/>
                  <a:gd name="T1" fmla="*/ 4 h 48"/>
                  <a:gd name="T2" fmla="*/ 39 w 39"/>
                  <a:gd name="T3" fmla="*/ 48 h 48"/>
                  <a:gd name="T4" fmla="*/ 38 w 39"/>
                  <a:gd name="T5" fmla="*/ 44 h 48"/>
                  <a:gd name="T6" fmla="*/ 0 w 39"/>
                  <a:gd name="T7" fmla="*/ 0 h 48"/>
                  <a:gd name="T8" fmla="*/ 1 w 39"/>
                  <a:gd name="T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8">
                    <a:moveTo>
                      <a:pt x="1" y="4"/>
                    </a:moveTo>
                    <a:cubicBezTo>
                      <a:pt x="5" y="9"/>
                      <a:pt x="35" y="43"/>
                      <a:pt x="39" y="48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70" name="Freeform: Shape 49"/>
              <p:cNvSpPr>
                <a:spLocks/>
              </p:cNvSpPr>
              <p:nvPr/>
            </p:nvSpPr>
            <p:spPr bwMode="auto">
              <a:xfrm>
                <a:off x="5217699" y="5104593"/>
                <a:ext cx="21215" cy="29701"/>
              </a:xfrm>
              <a:custGeom>
                <a:avLst/>
                <a:gdLst>
                  <a:gd name="T0" fmla="*/ 5 w 10"/>
                  <a:gd name="T1" fmla="*/ 0 h 14"/>
                  <a:gd name="T2" fmla="*/ 0 w 10"/>
                  <a:gd name="T3" fmla="*/ 4 h 14"/>
                  <a:gd name="T4" fmla="*/ 2 w 10"/>
                  <a:gd name="T5" fmla="*/ 14 h 14"/>
                  <a:gd name="T6" fmla="*/ 10 w 10"/>
                  <a:gd name="T7" fmla="*/ 7 h 14"/>
                  <a:gd name="T8" fmla="*/ 5 w 10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5" y="0"/>
                    </a:moveTo>
                    <a:lnTo>
                      <a:pt x="0" y="4"/>
                    </a:lnTo>
                    <a:lnTo>
                      <a:pt x="2" y="14"/>
                    </a:lnTo>
                    <a:lnTo>
                      <a:pt x="10" y="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71" name="Freeform: Shape 50"/>
              <p:cNvSpPr>
                <a:spLocks/>
              </p:cNvSpPr>
              <p:nvPr/>
            </p:nvSpPr>
            <p:spPr bwMode="auto">
              <a:xfrm>
                <a:off x="5298316" y="5144901"/>
                <a:ext cx="543104" cy="602506"/>
              </a:xfrm>
              <a:custGeom>
                <a:avLst/>
                <a:gdLst>
                  <a:gd name="T0" fmla="*/ 2 w 256"/>
                  <a:gd name="T1" fmla="*/ 9 h 284"/>
                  <a:gd name="T2" fmla="*/ 0 w 256"/>
                  <a:gd name="T3" fmla="*/ 0 h 284"/>
                  <a:gd name="T4" fmla="*/ 256 w 256"/>
                  <a:gd name="T5" fmla="*/ 277 h 284"/>
                  <a:gd name="T6" fmla="*/ 256 w 256"/>
                  <a:gd name="T7" fmla="*/ 284 h 284"/>
                  <a:gd name="T8" fmla="*/ 2 w 256"/>
                  <a:gd name="T9" fmla="*/ 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284">
                    <a:moveTo>
                      <a:pt x="2" y="9"/>
                    </a:moveTo>
                    <a:lnTo>
                      <a:pt x="0" y="0"/>
                    </a:lnTo>
                    <a:lnTo>
                      <a:pt x="256" y="277"/>
                    </a:lnTo>
                    <a:lnTo>
                      <a:pt x="256" y="284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72" name="Freeform: Shape 51"/>
              <p:cNvSpPr>
                <a:spLocks/>
              </p:cNvSpPr>
              <p:nvPr/>
            </p:nvSpPr>
            <p:spPr bwMode="auto">
              <a:xfrm>
                <a:off x="5353475" y="5229761"/>
                <a:ext cx="25458" cy="29701"/>
              </a:xfrm>
              <a:custGeom>
                <a:avLst/>
                <a:gdLst>
                  <a:gd name="T0" fmla="*/ 5 w 12"/>
                  <a:gd name="T1" fmla="*/ 0 h 14"/>
                  <a:gd name="T2" fmla="*/ 0 w 12"/>
                  <a:gd name="T3" fmla="*/ 5 h 14"/>
                  <a:gd name="T4" fmla="*/ 3 w 12"/>
                  <a:gd name="T5" fmla="*/ 14 h 14"/>
                  <a:gd name="T6" fmla="*/ 12 w 12"/>
                  <a:gd name="T7" fmla="*/ 7 h 14"/>
                  <a:gd name="T8" fmla="*/ 5 w 1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5" y="0"/>
                    </a:moveTo>
                    <a:lnTo>
                      <a:pt x="0" y="5"/>
                    </a:lnTo>
                    <a:lnTo>
                      <a:pt x="3" y="14"/>
                    </a:lnTo>
                    <a:lnTo>
                      <a:pt x="12" y="7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  <p:sp>
            <p:nvSpPr>
              <p:cNvPr id="73" name="Freeform: Shape 52"/>
              <p:cNvSpPr>
                <a:spLocks/>
              </p:cNvSpPr>
              <p:nvPr/>
            </p:nvSpPr>
            <p:spPr bwMode="auto">
              <a:xfrm>
                <a:off x="5841420" y="4892443"/>
                <a:ext cx="963160" cy="854964"/>
              </a:xfrm>
              <a:custGeom>
                <a:avLst/>
                <a:gdLst>
                  <a:gd name="T0" fmla="*/ 0 w 191"/>
                  <a:gd name="T1" fmla="*/ 167 h 170"/>
                  <a:gd name="T2" fmla="*/ 191 w 191"/>
                  <a:gd name="T3" fmla="*/ 0 h 170"/>
                  <a:gd name="T4" fmla="*/ 190 w 191"/>
                  <a:gd name="T5" fmla="*/ 4 h 170"/>
                  <a:gd name="T6" fmla="*/ 0 w 191"/>
                  <a:gd name="T7" fmla="*/ 170 h 170"/>
                  <a:gd name="T8" fmla="*/ 0 w 191"/>
                  <a:gd name="T9" fmla="*/ 16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70">
                    <a:moveTo>
                      <a:pt x="0" y="167"/>
                    </a:moveTo>
                    <a:cubicBezTo>
                      <a:pt x="8" y="160"/>
                      <a:pt x="171" y="18"/>
                      <a:pt x="191" y="0"/>
                    </a:cubicBezTo>
                    <a:cubicBezTo>
                      <a:pt x="190" y="4"/>
                      <a:pt x="190" y="4"/>
                      <a:pt x="190" y="4"/>
                    </a:cubicBezTo>
                    <a:cubicBezTo>
                      <a:pt x="190" y="5"/>
                      <a:pt x="1" y="170"/>
                      <a:pt x="0" y="170"/>
                    </a:cubicBezTo>
                    <a:lnTo>
                      <a:pt x="0" y="16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706"/>
              </a:p>
            </p:txBody>
          </p:sp>
        </p:grpSp>
        <p:sp>
          <p:nvSpPr>
            <p:cNvPr id="5" name="TextBox 53"/>
            <p:cNvSpPr txBox="1"/>
            <p:nvPr/>
          </p:nvSpPr>
          <p:spPr>
            <a:xfrm rot="2914667">
              <a:off x="1129466" y="2951943"/>
              <a:ext cx="451058" cy="392402"/>
            </a:xfrm>
            <a:prstGeom prst="rect">
              <a:avLst/>
            </a:prstGeom>
            <a:noFill/>
          </p:spPr>
          <p:txBody>
            <a:bodyPr wrap="none" lIns="121852" tIns="60927" rIns="121852" bIns="60927">
              <a:normAutofit fontScale="85000" lnSpcReduction="20000"/>
            </a:bodyPr>
            <a:lstStyle/>
            <a:p>
              <a:pPr algn="ctr"/>
              <a:r>
                <a:rPr lang="en-US" sz="3732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6" name="TextBox 54"/>
            <p:cNvSpPr txBox="1"/>
            <p:nvPr/>
          </p:nvSpPr>
          <p:spPr>
            <a:xfrm rot="19197881">
              <a:off x="1982317" y="3552438"/>
              <a:ext cx="496744" cy="438568"/>
            </a:xfrm>
            <a:prstGeom prst="rect">
              <a:avLst/>
            </a:prstGeom>
            <a:noFill/>
          </p:spPr>
          <p:txBody>
            <a:bodyPr wrap="none" lIns="121852" tIns="60927" rIns="121852" bIns="60927">
              <a:normAutofit fontScale="85000" lnSpcReduction="20000"/>
            </a:bodyPr>
            <a:lstStyle/>
            <a:p>
              <a:pPr algn="ctr"/>
              <a:r>
                <a:rPr lang="en-US" sz="4265" b="1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7" name="TextBox 55"/>
            <p:cNvSpPr txBox="1"/>
            <p:nvPr/>
          </p:nvSpPr>
          <p:spPr>
            <a:xfrm rot="2492360">
              <a:off x="2816809" y="2488125"/>
              <a:ext cx="496744" cy="438568"/>
            </a:xfrm>
            <a:prstGeom prst="rect">
              <a:avLst/>
            </a:prstGeom>
            <a:noFill/>
          </p:spPr>
          <p:txBody>
            <a:bodyPr wrap="none" lIns="121852" tIns="60927" rIns="121852" bIns="60927">
              <a:normAutofit fontScale="85000" lnSpcReduction="20000"/>
            </a:bodyPr>
            <a:lstStyle/>
            <a:p>
              <a:pPr algn="ctr"/>
              <a:r>
                <a:rPr lang="en-US" sz="4265" b="1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8" name="TextBox 56"/>
            <p:cNvSpPr txBox="1"/>
            <p:nvPr/>
          </p:nvSpPr>
          <p:spPr>
            <a:xfrm rot="19507174">
              <a:off x="1826062" y="1585155"/>
              <a:ext cx="496744" cy="438568"/>
            </a:xfrm>
            <a:prstGeom prst="rect">
              <a:avLst/>
            </a:prstGeom>
            <a:noFill/>
          </p:spPr>
          <p:txBody>
            <a:bodyPr wrap="none" lIns="121852" tIns="60927" rIns="121852" bIns="60927">
              <a:normAutofit fontScale="85000" lnSpcReduction="20000"/>
            </a:bodyPr>
            <a:lstStyle/>
            <a:p>
              <a:pPr algn="ctr"/>
              <a:r>
                <a:rPr lang="en-US" sz="4265" b="1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9" name="Freeform: Shape 65"/>
          <p:cNvSpPr>
            <a:spLocks noChangeAspect="1"/>
          </p:cNvSpPr>
          <p:nvPr/>
        </p:nvSpPr>
        <p:spPr bwMode="auto">
          <a:xfrm>
            <a:off x="6031650" y="4895384"/>
            <a:ext cx="511212" cy="662715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 sz="1706"/>
          </a:p>
        </p:txBody>
      </p:sp>
      <p:sp>
        <p:nvSpPr>
          <p:cNvPr id="10" name="Freeform: Shape 66"/>
          <p:cNvSpPr>
            <a:spLocks noChangeAspect="1"/>
          </p:cNvSpPr>
          <p:nvPr/>
        </p:nvSpPr>
        <p:spPr bwMode="auto">
          <a:xfrm>
            <a:off x="6031649" y="1909109"/>
            <a:ext cx="554970" cy="480292"/>
          </a:xfrm>
          <a:custGeom>
            <a:avLst/>
            <a:gdLst>
              <a:gd name="T0" fmla="*/ 502 w 1013"/>
              <a:gd name="T1" fmla="*/ 0 h 879"/>
              <a:gd name="T2" fmla="*/ 0 w 1013"/>
              <a:gd name="T3" fmla="*/ 351 h 879"/>
              <a:gd name="T4" fmla="*/ 193 w 1013"/>
              <a:gd name="T5" fmla="*/ 636 h 879"/>
              <a:gd name="T6" fmla="*/ 92 w 1013"/>
              <a:gd name="T7" fmla="*/ 862 h 879"/>
              <a:gd name="T8" fmla="*/ 92 w 1013"/>
              <a:gd name="T9" fmla="*/ 878 h 879"/>
              <a:gd name="T10" fmla="*/ 101 w 1013"/>
              <a:gd name="T11" fmla="*/ 878 h 879"/>
              <a:gd name="T12" fmla="*/ 109 w 1013"/>
              <a:gd name="T13" fmla="*/ 878 h 879"/>
              <a:gd name="T14" fmla="*/ 485 w 1013"/>
              <a:gd name="T15" fmla="*/ 711 h 879"/>
              <a:gd name="T16" fmla="*/ 502 w 1013"/>
              <a:gd name="T17" fmla="*/ 711 h 879"/>
              <a:gd name="T18" fmla="*/ 1012 w 1013"/>
              <a:gd name="T19" fmla="*/ 351 h 879"/>
              <a:gd name="T20" fmla="*/ 502 w 1013"/>
              <a:gd name="T21" fmla="*/ 0 h 879"/>
              <a:gd name="T22" fmla="*/ 502 w 1013"/>
              <a:gd name="T23" fmla="*/ 0 h 879"/>
              <a:gd name="T24" fmla="*/ 502 w 1013"/>
              <a:gd name="T25" fmla="*/ 0 h 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3" h="879">
                <a:moveTo>
                  <a:pt x="502" y="0"/>
                </a:moveTo>
                <a:cubicBezTo>
                  <a:pt x="226" y="0"/>
                  <a:pt x="0" y="159"/>
                  <a:pt x="0" y="351"/>
                </a:cubicBezTo>
                <a:cubicBezTo>
                  <a:pt x="0" y="469"/>
                  <a:pt x="67" y="569"/>
                  <a:pt x="193" y="636"/>
                </a:cubicBezTo>
                <a:cubicBezTo>
                  <a:pt x="176" y="711"/>
                  <a:pt x="142" y="811"/>
                  <a:pt x="92" y="862"/>
                </a:cubicBezTo>
                <a:cubicBezTo>
                  <a:pt x="92" y="870"/>
                  <a:pt x="92" y="870"/>
                  <a:pt x="92" y="878"/>
                </a:cubicBezTo>
                <a:lnTo>
                  <a:pt x="101" y="878"/>
                </a:lnTo>
                <a:lnTo>
                  <a:pt x="109" y="878"/>
                </a:lnTo>
                <a:cubicBezTo>
                  <a:pt x="118" y="878"/>
                  <a:pt x="335" y="862"/>
                  <a:pt x="485" y="711"/>
                </a:cubicBezTo>
                <a:cubicBezTo>
                  <a:pt x="485" y="711"/>
                  <a:pt x="494" y="711"/>
                  <a:pt x="502" y="711"/>
                </a:cubicBezTo>
                <a:cubicBezTo>
                  <a:pt x="786" y="711"/>
                  <a:pt x="1012" y="552"/>
                  <a:pt x="1012" y="351"/>
                </a:cubicBezTo>
                <a:cubicBezTo>
                  <a:pt x="1012" y="159"/>
                  <a:pt x="786" y="0"/>
                  <a:pt x="502" y="0"/>
                </a:cubicBezTo>
                <a:close/>
                <a:moveTo>
                  <a:pt x="502" y="0"/>
                </a:moveTo>
                <a:lnTo>
                  <a:pt x="5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 sz="1706"/>
          </a:p>
        </p:txBody>
      </p:sp>
      <p:sp>
        <p:nvSpPr>
          <p:cNvPr id="11" name="Freeform: Shape 67"/>
          <p:cNvSpPr>
            <a:spLocks noChangeAspect="1"/>
          </p:cNvSpPr>
          <p:nvPr/>
        </p:nvSpPr>
        <p:spPr bwMode="auto">
          <a:xfrm>
            <a:off x="6031650" y="2940126"/>
            <a:ext cx="513003" cy="376862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 sz="1706"/>
          </a:p>
        </p:txBody>
      </p:sp>
      <p:sp>
        <p:nvSpPr>
          <p:cNvPr id="12" name="Freeform: Shape 68"/>
          <p:cNvSpPr>
            <a:spLocks noChangeAspect="1"/>
          </p:cNvSpPr>
          <p:nvPr/>
        </p:nvSpPr>
        <p:spPr bwMode="auto">
          <a:xfrm>
            <a:off x="6031650" y="3946857"/>
            <a:ext cx="626379" cy="485153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 sz="1706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5E081E13-D91C-4EB7-89EC-6B0AA15D4E26}"/>
              </a:ext>
            </a:extLst>
          </p:cNvPr>
          <p:cNvGrpSpPr/>
          <p:nvPr/>
        </p:nvGrpSpPr>
        <p:grpSpPr>
          <a:xfrm>
            <a:off x="6767867" y="1810190"/>
            <a:ext cx="4090783" cy="643692"/>
            <a:chOff x="11884" y="3191"/>
            <a:chExt cx="1638" cy="1014"/>
          </a:xfrm>
        </p:grpSpPr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F8585F32-CCD8-4A8B-820E-C8BF2D9C8620}"/>
                </a:ext>
              </a:extLst>
            </p:cNvPr>
            <p:cNvSpPr txBox="1"/>
            <p:nvPr/>
          </p:nvSpPr>
          <p:spPr>
            <a:xfrm>
              <a:off x="11884" y="3744"/>
              <a:ext cx="1638" cy="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78" name="TextBox 76">
              <a:extLst>
                <a:ext uri="{FF2B5EF4-FFF2-40B4-BE49-F238E27FC236}">
                  <a16:creationId xmlns:a16="http://schemas.microsoft.com/office/drawing/2014/main" id="{47174527-BADE-44E8-A25E-CF310B6D7D11}"/>
                </a:ext>
              </a:extLst>
            </p:cNvPr>
            <p:cNvSpPr txBox="1"/>
            <p:nvPr/>
          </p:nvSpPr>
          <p:spPr>
            <a:xfrm>
              <a:off x="11884" y="3191"/>
              <a:ext cx="1465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79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小标题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3EDF035A-FE8B-47F5-966E-2312AA26732C}"/>
              </a:ext>
            </a:extLst>
          </p:cNvPr>
          <p:cNvGrpSpPr/>
          <p:nvPr/>
        </p:nvGrpSpPr>
        <p:grpSpPr>
          <a:xfrm>
            <a:off x="6767867" y="2744547"/>
            <a:ext cx="4090783" cy="643692"/>
            <a:chOff x="11884" y="3191"/>
            <a:chExt cx="1638" cy="1014"/>
          </a:xfrm>
        </p:grpSpPr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2F914C7F-745C-43BC-9EB6-65EAEBE84419}"/>
                </a:ext>
              </a:extLst>
            </p:cNvPr>
            <p:cNvSpPr txBox="1"/>
            <p:nvPr/>
          </p:nvSpPr>
          <p:spPr>
            <a:xfrm>
              <a:off x="11884" y="3744"/>
              <a:ext cx="1638" cy="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81" name="TextBox 76">
              <a:extLst>
                <a:ext uri="{FF2B5EF4-FFF2-40B4-BE49-F238E27FC236}">
                  <a16:creationId xmlns:a16="http://schemas.microsoft.com/office/drawing/2014/main" id="{B3A4C77A-10C1-447C-B103-D7F88BB5B68D}"/>
                </a:ext>
              </a:extLst>
            </p:cNvPr>
            <p:cNvSpPr txBox="1"/>
            <p:nvPr/>
          </p:nvSpPr>
          <p:spPr>
            <a:xfrm>
              <a:off x="11884" y="3191"/>
              <a:ext cx="1465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79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小标题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EFF3BF7F-FD89-4258-B4EE-CE4548CED934}"/>
              </a:ext>
            </a:extLst>
          </p:cNvPr>
          <p:cNvGrpSpPr/>
          <p:nvPr/>
        </p:nvGrpSpPr>
        <p:grpSpPr>
          <a:xfrm>
            <a:off x="6767867" y="3867217"/>
            <a:ext cx="4090783" cy="643692"/>
            <a:chOff x="11884" y="3191"/>
            <a:chExt cx="1638" cy="1014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58E46F54-D9A9-4B76-9D7F-3576105AB01A}"/>
                </a:ext>
              </a:extLst>
            </p:cNvPr>
            <p:cNvSpPr txBox="1"/>
            <p:nvPr/>
          </p:nvSpPr>
          <p:spPr>
            <a:xfrm>
              <a:off x="11884" y="3744"/>
              <a:ext cx="1638" cy="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87" name="TextBox 76">
              <a:extLst>
                <a:ext uri="{FF2B5EF4-FFF2-40B4-BE49-F238E27FC236}">
                  <a16:creationId xmlns:a16="http://schemas.microsoft.com/office/drawing/2014/main" id="{CA4AD5BD-02B5-495B-B4E5-B7055A97EA5C}"/>
                </a:ext>
              </a:extLst>
            </p:cNvPr>
            <p:cNvSpPr txBox="1"/>
            <p:nvPr/>
          </p:nvSpPr>
          <p:spPr>
            <a:xfrm>
              <a:off x="11884" y="3191"/>
              <a:ext cx="1465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79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小标题</a:t>
              </a: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F3C85D46-C609-44A1-8992-04400824E662}"/>
              </a:ext>
            </a:extLst>
          </p:cNvPr>
          <p:cNvGrpSpPr/>
          <p:nvPr/>
        </p:nvGrpSpPr>
        <p:grpSpPr>
          <a:xfrm>
            <a:off x="6767867" y="4801574"/>
            <a:ext cx="4090783" cy="643692"/>
            <a:chOff x="11884" y="3191"/>
            <a:chExt cx="1638" cy="1014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AE3D3DB5-C8BD-4CE7-ACF0-2DA5337CB3B7}"/>
                </a:ext>
              </a:extLst>
            </p:cNvPr>
            <p:cNvSpPr txBox="1"/>
            <p:nvPr/>
          </p:nvSpPr>
          <p:spPr>
            <a:xfrm>
              <a:off x="11884" y="3744"/>
              <a:ext cx="1638" cy="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90" name="TextBox 76">
              <a:extLst>
                <a:ext uri="{FF2B5EF4-FFF2-40B4-BE49-F238E27FC236}">
                  <a16:creationId xmlns:a16="http://schemas.microsoft.com/office/drawing/2014/main" id="{2A814CA3-3231-47BD-BE87-12008112E6FA}"/>
                </a:ext>
              </a:extLst>
            </p:cNvPr>
            <p:cNvSpPr txBox="1"/>
            <p:nvPr/>
          </p:nvSpPr>
          <p:spPr>
            <a:xfrm>
              <a:off x="11884" y="3191"/>
              <a:ext cx="1465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79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5653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11" grpId="0" animBg="1"/>
          <p:bldP spid="12" grpId="0" animBg="1"/>
          <p:bldP spid="74" grpId="0"/>
          <p:bldP spid="75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or 749"/>
          <p:cNvCxnSpPr>
            <a:cxnSpLocks noChangeShapeType="1"/>
            <a:stCxn id="28" idx="0"/>
            <a:endCxn id="19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Connector 750"/>
          <p:cNvCxnSpPr>
            <a:cxnSpLocks noChangeShapeType="1"/>
            <a:stCxn id="22" idx="0"/>
            <a:endCxn id="19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Connector 751"/>
          <p:cNvCxnSpPr>
            <a:cxnSpLocks noChangeShapeType="1"/>
            <a:stCxn id="31" idx="0"/>
            <a:endCxn id="19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Connector 752"/>
          <p:cNvCxnSpPr>
            <a:cxnSpLocks noChangeShapeType="1"/>
            <a:stCxn id="23" idx="0"/>
            <a:endCxn id="19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Connector 753"/>
          <p:cNvCxnSpPr>
            <a:cxnSpLocks noChangeShapeType="1"/>
            <a:stCxn id="19" idx="0"/>
            <a:endCxn id="25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Connector 754"/>
          <p:cNvCxnSpPr>
            <a:cxnSpLocks noChangeShapeType="1"/>
            <a:stCxn id="26" idx="0"/>
            <a:endCxn id="19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Connector 755"/>
          <p:cNvCxnSpPr>
            <a:cxnSpLocks noChangeShapeType="1"/>
            <a:stCxn id="19" idx="0"/>
            <a:endCxn id="27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Connector 756"/>
          <p:cNvCxnSpPr>
            <a:cxnSpLocks noChangeShapeType="1"/>
            <a:stCxn id="19" idx="0"/>
            <a:endCxn id="24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Connector 757"/>
          <p:cNvCxnSpPr>
            <a:cxnSpLocks noChangeShapeType="1"/>
            <a:stCxn id="19" idx="0"/>
            <a:endCxn id="30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Connector 758"/>
          <p:cNvCxnSpPr>
            <a:cxnSpLocks noChangeShapeType="1"/>
            <a:stCxn id="19" idx="0"/>
            <a:endCxn id="21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Connector 759"/>
          <p:cNvCxnSpPr>
            <a:cxnSpLocks noChangeShapeType="1"/>
            <a:stCxn id="19" idx="0"/>
            <a:endCxn id="29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Connector 760"/>
          <p:cNvCxnSpPr>
            <a:cxnSpLocks noChangeShapeType="1"/>
            <a:stCxn id="20" idx="0"/>
            <a:endCxn id="19" idx="0"/>
          </p:cNvCxnSpPr>
          <p:nvPr/>
        </p:nvCxnSpPr>
        <p:spPr bwMode="auto">
          <a:xfrm>
            <a:off x="2036132643" y="2036133018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Shape 761"/>
          <p:cNvSpPr/>
          <p:nvPr/>
        </p:nvSpPr>
        <p:spPr bwMode="auto">
          <a:xfrm>
            <a:off x="5362574" y="3199889"/>
            <a:ext cx="1422400" cy="1422322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 algn="ctr" defTabSz="912698"/>
            <a:r>
              <a:rPr lang="zh-CN" altLang="en-US" sz="170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lang="en-US" altLang="zh-CN" sz="1707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2698"/>
            <a:r>
              <a:rPr lang="zh-CN" altLang="en-US" sz="170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</a:p>
        </p:txBody>
      </p:sp>
      <p:sp>
        <p:nvSpPr>
          <p:cNvPr id="20" name="Shape 762"/>
          <p:cNvSpPr/>
          <p:nvPr/>
        </p:nvSpPr>
        <p:spPr bwMode="auto">
          <a:xfrm>
            <a:off x="3248031" y="3174489"/>
            <a:ext cx="882651" cy="882603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pPr defTabSz="912698"/>
            <a:endParaRPr lang="zh-CN" altLang="en-US" sz="1707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Shape 763"/>
          <p:cNvSpPr/>
          <p:nvPr/>
        </p:nvSpPr>
        <p:spPr bwMode="auto">
          <a:xfrm>
            <a:off x="3990997" y="4222181"/>
            <a:ext cx="1377950" cy="1377875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pPr algn="ctr" defTabSz="912698"/>
            <a:r>
              <a:rPr lang="en-US" altLang="zh-CN" sz="1896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sz="1896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Shape 764"/>
          <p:cNvSpPr/>
          <p:nvPr/>
        </p:nvSpPr>
        <p:spPr bwMode="auto">
          <a:xfrm>
            <a:off x="4397382" y="2291882"/>
            <a:ext cx="1117600" cy="1117539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 algn="ctr" defTabSz="912698"/>
            <a:r>
              <a:rPr lang="en-US" altLang="zh-CN" sz="1896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896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Shape 765"/>
          <p:cNvSpPr/>
          <p:nvPr/>
        </p:nvSpPr>
        <p:spPr bwMode="auto">
          <a:xfrm>
            <a:off x="6810393" y="2291888"/>
            <a:ext cx="1377950" cy="1377875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pPr algn="ctr" defTabSz="912698"/>
            <a:r>
              <a:rPr lang="en-US" altLang="zh-CN" sz="1896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</a:t>
            </a:r>
            <a:endParaRPr lang="zh-CN" altLang="en-US" sz="1896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Shape 766"/>
          <p:cNvSpPr/>
          <p:nvPr/>
        </p:nvSpPr>
        <p:spPr bwMode="auto">
          <a:xfrm>
            <a:off x="6657977" y="4482514"/>
            <a:ext cx="1117600" cy="1117539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 algn="ctr" defTabSz="912698"/>
            <a:r>
              <a:rPr lang="en-US" altLang="zh-CN" sz="1896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lang="zh-CN" altLang="en-US" sz="1896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Shape 767"/>
          <p:cNvSpPr/>
          <p:nvPr/>
        </p:nvSpPr>
        <p:spPr bwMode="auto">
          <a:xfrm>
            <a:off x="8042280" y="3669762"/>
            <a:ext cx="882651" cy="882603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pPr defTabSz="912698"/>
            <a:endParaRPr lang="zh-CN" altLang="en-US" sz="1707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Shape 768"/>
          <p:cNvSpPr/>
          <p:nvPr/>
        </p:nvSpPr>
        <p:spPr bwMode="auto">
          <a:xfrm>
            <a:off x="8645527" y="2850655"/>
            <a:ext cx="558800" cy="558769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pPr defTabSz="912698"/>
            <a:endParaRPr lang="zh-CN" altLang="en-US" sz="1707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hape 769"/>
          <p:cNvSpPr/>
          <p:nvPr/>
        </p:nvSpPr>
        <p:spPr bwMode="auto">
          <a:xfrm>
            <a:off x="9204330" y="4107888"/>
            <a:ext cx="882651" cy="882603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 algn="ctr" defTabSz="912698"/>
            <a:r>
              <a:rPr lang="en-US" altLang="zh-CN" sz="1896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</a:t>
            </a:r>
            <a:endParaRPr lang="zh-CN" altLang="en-US" sz="1896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Shape 770"/>
          <p:cNvSpPr/>
          <p:nvPr/>
        </p:nvSpPr>
        <p:spPr bwMode="auto">
          <a:xfrm>
            <a:off x="2352681" y="2291888"/>
            <a:ext cx="882651" cy="882603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 algn="ctr" defTabSz="912698"/>
            <a:r>
              <a:rPr lang="en-US" altLang="zh-CN" sz="1896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CDR</a:t>
            </a:r>
            <a:endParaRPr lang="zh-CN" altLang="en-US" sz="1896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Shape 771"/>
          <p:cNvSpPr/>
          <p:nvPr/>
        </p:nvSpPr>
        <p:spPr bwMode="auto">
          <a:xfrm>
            <a:off x="2924176" y="4355522"/>
            <a:ext cx="558800" cy="558769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defTabSz="912698"/>
            <a:endParaRPr lang="zh-CN" altLang="en-US" sz="1707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772"/>
          <p:cNvSpPr/>
          <p:nvPr/>
        </p:nvSpPr>
        <p:spPr bwMode="auto">
          <a:xfrm>
            <a:off x="5807081" y="5149232"/>
            <a:ext cx="558800" cy="558769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defTabSz="912698"/>
            <a:endParaRPr lang="zh-CN" altLang="en-US" sz="1707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Shape 773"/>
          <p:cNvSpPr/>
          <p:nvPr/>
        </p:nvSpPr>
        <p:spPr bwMode="auto">
          <a:xfrm>
            <a:off x="5807081" y="2291886"/>
            <a:ext cx="558800" cy="558769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2147483647 w 19679"/>
              <a:gd name="T9" fmla="*/ 2147483647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defTabSz="912698"/>
            <a:endParaRPr lang="zh-CN" altLang="en-US" sz="1707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688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7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7ba89de1-f3e2-479c-97c8-095355a8624a"/>
          <p:cNvGrpSpPr>
            <a:grpSpLocks noChangeAspect="1"/>
          </p:cNvGrpSpPr>
          <p:nvPr/>
        </p:nvGrpSpPr>
        <p:grpSpPr>
          <a:xfrm>
            <a:off x="947429" y="2042786"/>
            <a:ext cx="10297144" cy="3918351"/>
            <a:chOff x="947436" y="1767866"/>
            <a:chExt cx="10297144" cy="3918350"/>
          </a:xfrm>
        </p:grpSpPr>
        <p:sp>
          <p:nvSpPr>
            <p:cNvPr id="8" name="is1ide-矩形: 圆角 1"/>
            <p:cNvSpPr/>
            <p:nvPr/>
          </p:nvSpPr>
          <p:spPr>
            <a:xfrm>
              <a:off x="1186945" y="1767866"/>
              <a:ext cx="1860468" cy="18107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cxnSp>
          <p:nvCxnSpPr>
            <p:cNvPr id="9" name="is1ide-Straight Connector 7"/>
            <p:cNvCxnSpPr/>
            <p:nvPr/>
          </p:nvCxnSpPr>
          <p:spPr>
            <a:xfrm flipH="1">
              <a:off x="1222174" y="4360366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1ide-任意多边形: 形状 6"/>
            <p:cNvSpPr/>
            <p:nvPr/>
          </p:nvSpPr>
          <p:spPr>
            <a:xfrm rot="18914935">
              <a:off x="2072812" y="4304931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11" name="is1ide-任意多边形: 形状 7"/>
            <p:cNvSpPr/>
            <p:nvPr/>
          </p:nvSpPr>
          <p:spPr>
            <a:xfrm rot="2703745">
              <a:off x="2188931" y="4304067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cxnSp>
          <p:nvCxnSpPr>
            <p:cNvPr id="12" name="is1ide-Straight Connector 10"/>
            <p:cNvCxnSpPr/>
            <p:nvPr/>
          </p:nvCxnSpPr>
          <p:spPr>
            <a:xfrm flipH="1">
              <a:off x="2315330" y="4360367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is1ide-任意多边形: 形状 8"/>
            <p:cNvSpPr/>
            <p:nvPr/>
          </p:nvSpPr>
          <p:spPr bwMode="auto">
            <a:xfrm>
              <a:off x="1468680" y="2318293"/>
              <a:ext cx="1425575" cy="1250951"/>
            </a:xfrm>
            <a:custGeom>
              <a:avLst/>
              <a:gdLst>
                <a:gd name="T0" fmla="*/ 680 w 898"/>
                <a:gd name="T1" fmla="*/ 580 h 788"/>
                <a:gd name="T2" fmla="*/ 534 w 898"/>
                <a:gd name="T3" fmla="*/ 500 h 788"/>
                <a:gd name="T4" fmla="*/ 576 w 898"/>
                <a:gd name="T5" fmla="*/ 352 h 788"/>
                <a:gd name="T6" fmla="*/ 610 w 898"/>
                <a:gd name="T7" fmla="*/ 246 h 788"/>
                <a:gd name="T8" fmla="*/ 562 w 898"/>
                <a:gd name="T9" fmla="*/ 216 h 788"/>
                <a:gd name="T10" fmla="*/ 558 w 898"/>
                <a:gd name="T11" fmla="*/ 170 h 788"/>
                <a:gd name="T12" fmla="*/ 556 w 898"/>
                <a:gd name="T13" fmla="*/ 134 h 788"/>
                <a:gd name="T14" fmla="*/ 556 w 898"/>
                <a:gd name="T15" fmla="*/ 100 h 788"/>
                <a:gd name="T16" fmla="*/ 542 w 898"/>
                <a:gd name="T17" fmla="*/ 70 h 788"/>
                <a:gd name="T18" fmla="*/ 528 w 898"/>
                <a:gd name="T19" fmla="*/ 38 h 788"/>
                <a:gd name="T20" fmla="*/ 456 w 898"/>
                <a:gd name="T21" fmla="*/ 2 h 788"/>
                <a:gd name="T22" fmla="*/ 376 w 898"/>
                <a:gd name="T23" fmla="*/ 4 h 788"/>
                <a:gd name="T24" fmla="*/ 324 w 898"/>
                <a:gd name="T25" fmla="*/ 24 h 788"/>
                <a:gd name="T26" fmla="*/ 246 w 898"/>
                <a:gd name="T27" fmla="*/ 92 h 788"/>
                <a:gd name="T28" fmla="*/ 206 w 898"/>
                <a:gd name="T29" fmla="*/ 232 h 788"/>
                <a:gd name="T30" fmla="*/ 224 w 898"/>
                <a:gd name="T31" fmla="*/ 324 h 788"/>
                <a:gd name="T32" fmla="*/ 264 w 898"/>
                <a:gd name="T33" fmla="*/ 418 h 788"/>
                <a:gd name="T34" fmla="*/ 294 w 898"/>
                <a:gd name="T35" fmla="*/ 480 h 788"/>
                <a:gd name="T36" fmla="*/ 214 w 898"/>
                <a:gd name="T37" fmla="*/ 572 h 788"/>
                <a:gd name="T38" fmla="*/ 0 w 898"/>
                <a:gd name="T39" fmla="*/ 788 h 788"/>
                <a:gd name="T40" fmla="*/ 596 w 898"/>
                <a:gd name="T41" fmla="*/ 258 h 788"/>
                <a:gd name="T42" fmla="*/ 578 w 898"/>
                <a:gd name="T43" fmla="*/ 336 h 788"/>
                <a:gd name="T44" fmla="*/ 592 w 898"/>
                <a:gd name="T45" fmla="*/ 258 h 788"/>
                <a:gd name="T46" fmla="*/ 566 w 898"/>
                <a:gd name="T47" fmla="*/ 280 h 788"/>
                <a:gd name="T48" fmla="*/ 544 w 898"/>
                <a:gd name="T49" fmla="*/ 346 h 788"/>
                <a:gd name="T50" fmla="*/ 518 w 898"/>
                <a:gd name="T51" fmla="*/ 288 h 788"/>
                <a:gd name="T52" fmla="*/ 336 w 898"/>
                <a:gd name="T53" fmla="*/ 214 h 788"/>
                <a:gd name="T54" fmla="*/ 342 w 898"/>
                <a:gd name="T55" fmla="*/ 166 h 788"/>
                <a:gd name="T56" fmla="*/ 468 w 898"/>
                <a:gd name="T57" fmla="*/ 158 h 788"/>
                <a:gd name="T58" fmla="*/ 526 w 898"/>
                <a:gd name="T59" fmla="*/ 142 h 788"/>
                <a:gd name="T60" fmla="*/ 530 w 898"/>
                <a:gd name="T61" fmla="*/ 256 h 788"/>
                <a:gd name="T62" fmla="*/ 448 w 898"/>
                <a:gd name="T63" fmla="*/ 268 h 788"/>
                <a:gd name="T64" fmla="*/ 304 w 898"/>
                <a:gd name="T65" fmla="*/ 274 h 788"/>
                <a:gd name="T66" fmla="*/ 352 w 898"/>
                <a:gd name="T67" fmla="*/ 296 h 788"/>
                <a:gd name="T68" fmla="*/ 474 w 898"/>
                <a:gd name="T69" fmla="*/ 284 h 788"/>
                <a:gd name="T70" fmla="*/ 444 w 898"/>
                <a:gd name="T71" fmla="*/ 348 h 788"/>
                <a:gd name="T72" fmla="*/ 366 w 898"/>
                <a:gd name="T73" fmla="*/ 364 h 788"/>
                <a:gd name="T74" fmla="*/ 242 w 898"/>
                <a:gd name="T75" fmla="*/ 348 h 788"/>
                <a:gd name="T76" fmla="*/ 232 w 898"/>
                <a:gd name="T77" fmla="*/ 282 h 788"/>
                <a:gd name="T78" fmla="*/ 284 w 898"/>
                <a:gd name="T79" fmla="*/ 290 h 788"/>
                <a:gd name="T80" fmla="*/ 340 w 898"/>
                <a:gd name="T81" fmla="*/ 304 h 788"/>
                <a:gd name="T82" fmla="*/ 362 w 898"/>
                <a:gd name="T83" fmla="*/ 376 h 788"/>
                <a:gd name="T84" fmla="*/ 446 w 898"/>
                <a:gd name="T85" fmla="*/ 362 h 788"/>
                <a:gd name="T86" fmla="*/ 488 w 898"/>
                <a:gd name="T87" fmla="*/ 294 h 788"/>
                <a:gd name="T88" fmla="*/ 522 w 898"/>
                <a:gd name="T89" fmla="*/ 348 h 788"/>
                <a:gd name="T90" fmla="*/ 560 w 898"/>
                <a:gd name="T91" fmla="*/ 356 h 788"/>
                <a:gd name="T92" fmla="*/ 522 w 898"/>
                <a:gd name="T93" fmla="*/ 518 h 788"/>
                <a:gd name="T94" fmla="*/ 414 w 898"/>
                <a:gd name="T95" fmla="*/ 506 h 788"/>
                <a:gd name="T96" fmla="*/ 316 w 898"/>
                <a:gd name="T97" fmla="*/ 416 h 788"/>
                <a:gd name="T98" fmla="*/ 278 w 898"/>
                <a:gd name="T99" fmla="*/ 372 h 788"/>
                <a:gd name="T100" fmla="*/ 408 w 898"/>
                <a:gd name="T101" fmla="*/ 758 h 788"/>
                <a:gd name="T102" fmla="*/ 274 w 898"/>
                <a:gd name="T103" fmla="*/ 622 h 788"/>
                <a:gd name="T104" fmla="*/ 300 w 898"/>
                <a:gd name="T105" fmla="*/ 494 h 788"/>
                <a:gd name="T106" fmla="*/ 298 w 898"/>
                <a:gd name="T107" fmla="*/ 372 h 788"/>
                <a:gd name="T108" fmla="*/ 390 w 898"/>
                <a:gd name="T109" fmla="*/ 500 h 788"/>
                <a:gd name="T110" fmla="*/ 508 w 898"/>
                <a:gd name="T111" fmla="*/ 530 h 788"/>
                <a:gd name="T112" fmla="*/ 534 w 898"/>
                <a:gd name="T113" fmla="*/ 606 h 788"/>
                <a:gd name="T114" fmla="*/ 432 w 898"/>
                <a:gd name="T115" fmla="*/ 74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8" h="788">
                  <a:moveTo>
                    <a:pt x="856" y="660"/>
                  </a:moveTo>
                  <a:lnTo>
                    <a:pt x="856" y="660"/>
                  </a:lnTo>
                  <a:lnTo>
                    <a:pt x="846" y="650"/>
                  </a:lnTo>
                  <a:lnTo>
                    <a:pt x="834" y="640"/>
                  </a:lnTo>
                  <a:lnTo>
                    <a:pt x="808" y="624"/>
                  </a:lnTo>
                  <a:lnTo>
                    <a:pt x="780" y="612"/>
                  </a:lnTo>
                  <a:lnTo>
                    <a:pt x="752" y="600"/>
                  </a:lnTo>
                  <a:lnTo>
                    <a:pt x="706" y="586"/>
                  </a:lnTo>
                  <a:lnTo>
                    <a:pt x="680" y="580"/>
                  </a:lnTo>
                  <a:lnTo>
                    <a:pt x="680" y="580"/>
                  </a:lnTo>
                  <a:lnTo>
                    <a:pt x="660" y="572"/>
                  </a:lnTo>
                  <a:lnTo>
                    <a:pt x="630" y="562"/>
                  </a:lnTo>
                  <a:lnTo>
                    <a:pt x="598" y="550"/>
                  </a:lnTo>
                  <a:lnTo>
                    <a:pt x="586" y="546"/>
                  </a:lnTo>
                  <a:lnTo>
                    <a:pt x="578" y="540"/>
                  </a:lnTo>
                  <a:lnTo>
                    <a:pt x="578" y="540"/>
                  </a:lnTo>
                  <a:lnTo>
                    <a:pt x="556" y="520"/>
                  </a:lnTo>
                  <a:lnTo>
                    <a:pt x="534" y="500"/>
                  </a:lnTo>
                  <a:lnTo>
                    <a:pt x="534" y="500"/>
                  </a:lnTo>
                  <a:lnTo>
                    <a:pt x="542" y="468"/>
                  </a:lnTo>
                  <a:lnTo>
                    <a:pt x="542" y="468"/>
                  </a:lnTo>
                  <a:lnTo>
                    <a:pt x="554" y="414"/>
                  </a:lnTo>
                  <a:lnTo>
                    <a:pt x="554" y="414"/>
                  </a:lnTo>
                  <a:lnTo>
                    <a:pt x="560" y="392"/>
                  </a:lnTo>
                  <a:lnTo>
                    <a:pt x="566" y="354"/>
                  </a:lnTo>
                  <a:lnTo>
                    <a:pt x="566" y="354"/>
                  </a:lnTo>
                  <a:lnTo>
                    <a:pt x="576" y="352"/>
                  </a:lnTo>
                  <a:lnTo>
                    <a:pt x="584" y="346"/>
                  </a:lnTo>
                  <a:lnTo>
                    <a:pt x="590" y="340"/>
                  </a:lnTo>
                  <a:lnTo>
                    <a:pt x="594" y="332"/>
                  </a:lnTo>
                  <a:lnTo>
                    <a:pt x="594" y="332"/>
                  </a:lnTo>
                  <a:lnTo>
                    <a:pt x="598" y="318"/>
                  </a:lnTo>
                  <a:lnTo>
                    <a:pt x="600" y="300"/>
                  </a:lnTo>
                  <a:lnTo>
                    <a:pt x="604" y="276"/>
                  </a:lnTo>
                  <a:lnTo>
                    <a:pt x="608" y="268"/>
                  </a:lnTo>
                  <a:lnTo>
                    <a:pt x="610" y="246"/>
                  </a:lnTo>
                  <a:lnTo>
                    <a:pt x="604" y="246"/>
                  </a:lnTo>
                  <a:lnTo>
                    <a:pt x="604" y="246"/>
                  </a:lnTo>
                  <a:lnTo>
                    <a:pt x="592" y="244"/>
                  </a:lnTo>
                  <a:lnTo>
                    <a:pt x="592" y="244"/>
                  </a:lnTo>
                  <a:lnTo>
                    <a:pt x="566" y="246"/>
                  </a:lnTo>
                  <a:lnTo>
                    <a:pt x="566" y="246"/>
                  </a:lnTo>
                  <a:lnTo>
                    <a:pt x="562" y="226"/>
                  </a:lnTo>
                  <a:lnTo>
                    <a:pt x="562" y="226"/>
                  </a:lnTo>
                  <a:lnTo>
                    <a:pt x="562" y="216"/>
                  </a:lnTo>
                  <a:lnTo>
                    <a:pt x="566" y="208"/>
                  </a:lnTo>
                  <a:lnTo>
                    <a:pt x="566" y="208"/>
                  </a:lnTo>
                  <a:lnTo>
                    <a:pt x="568" y="202"/>
                  </a:lnTo>
                  <a:lnTo>
                    <a:pt x="570" y="196"/>
                  </a:lnTo>
                  <a:lnTo>
                    <a:pt x="568" y="188"/>
                  </a:lnTo>
                  <a:lnTo>
                    <a:pt x="566" y="182"/>
                  </a:lnTo>
                  <a:lnTo>
                    <a:pt x="566" y="182"/>
                  </a:lnTo>
                  <a:lnTo>
                    <a:pt x="560" y="174"/>
                  </a:lnTo>
                  <a:lnTo>
                    <a:pt x="558" y="170"/>
                  </a:lnTo>
                  <a:lnTo>
                    <a:pt x="558" y="166"/>
                  </a:lnTo>
                  <a:lnTo>
                    <a:pt x="558" y="166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4" y="146"/>
                  </a:lnTo>
                  <a:lnTo>
                    <a:pt x="562" y="142"/>
                  </a:lnTo>
                  <a:lnTo>
                    <a:pt x="560" y="138"/>
                  </a:lnTo>
                  <a:lnTo>
                    <a:pt x="560" y="138"/>
                  </a:lnTo>
                  <a:lnTo>
                    <a:pt x="556" y="134"/>
                  </a:lnTo>
                  <a:lnTo>
                    <a:pt x="550" y="130"/>
                  </a:lnTo>
                  <a:lnTo>
                    <a:pt x="548" y="128"/>
                  </a:lnTo>
                  <a:lnTo>
                    <a:pt x="548" y="126"/>
                  </a:lnTo>
                  <a:lnTo>
                    <a:pt x="550" y="124"/>
                  </a:lnTo>
                  <a:lnTo>
                    <a:pt x="550" y="124"/>
                  </a:lnTo>
                  <a:lnTo>
                    <a:pt x="552" y="122"/>
                  </a:lnTo>
                  <a:lnTo>
                    <a:pt x="554" y="118"/>
                  </a:lnTo>
                  <a:lnTo>
                    <a:pt x="558" y="108"/>
                  </a:lnTo>
                  <a:lnTo>
                    <a:pt x="556" y="100"/>
                  </a:lnTo>
                  <a:lnTo>
                    <a:pt x="556" y="96"/>
                  </a:lnTo>
                  <a:lnTo>
                    <a:pt x="552" y="94"/>
                  </a:lnTo>
                  <a:lnTo>
                    <a:pt x="552" y="94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4" y="88"/>
                  </a:lnTo>
                  <a:lnTo>
                    <a:pt x="546" y="78"/>
                  </a:lnTo>
                  <a:lnTo>
                    <a:pt x="544" y="72"/>
                  </a:lnTo>
                  <a:lnTo>
                    <a:pt x="542" y="70"/>
                  </a:lnTo>
                  <a:lnTo>
                    <a:pt x="540" y="70"/>
                  </a:lnTo>
                  <a:lnTo>
                    <a:pt x="540" y="70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56"/>
                  </a:lnTo>
                  <a:lnTo>
                    <a:pt x="536" y="48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28" y="38"/>
                  </a:lnTo>
                  <a:lnTo>
                    <a:pt x="526" y="34"/>
                  </a:lnTo>
                  <a:lnTo>
                    <a:pt x="516" y="26"/>
                  </a:lnTo>
                  <a:lnTo>
                    <a:pt x="506" y="22"/>
                  </a:lnTo>
                  <a:lnTo>
                    <a:pt x="494" y="20"/>
                  </a:lnTo>
                  <a:lnTo>
                    <a:pt x="494" y="20"/>
                  </a:lnTo>
                  <a:lnTo>
                    <a:pt x="480" y="10"/>
                  </a:lnTo>
                  <a:lnTo>
                    <a:pt x="472" y="6"/>
                  </a:lnTo>
                  <a:lnTo>
                    <a:pt x="464" y="4"/>
                  </a:lnTo>
                  <a:lnTo>
                    <a:pt x="456" y="2"/>
                  </a:lnTo>
                  <a:lnTo>
                    <a:pt x="448" y="4"/>
                  </a:lnTo>
                  <a:lnTo>
                    <a:pt x="440" y="6"/>
                  </a:lnTo>
                  <a:lnTo>
                    <a:pt x="432" y="10"/>
                  </a:lnTo>
                  <a:lnTo>
                    <a:pt x="432" y="10"/>
                  </a:lnTo>
                  <a:lnTo>
                    <a:pt x="416" y="4"/>
                  </a:lnTo>
                  <a:lnTo>
                    <a:pt x="402" y="0"/>
                  </a:lnTo>
                  <a:lnTo>
                    <a:pt x="394" y="0"/>
                  </a:lnTo>
                  <a:lnTo>
                    <a:pt x="386" y="0"/>
                  </a:lnTo>
                  <a:lnTo>
                    <a:pt x="376" y="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56" y="14"/>
                  </a:lnTo>
                  <a:lnTo>
                    <a:pt x="350" y="14"/>
                  </a:lnTo>
                  <a:lnTo>
                    <a:pt x="344" y="16"/>
                  </a:lnTo>
                  <a:lnTo>
                    <a:pt x="338" y="18"/>
                  </a:lnTo>
                  <a:lnTo>
                    <a:pt x="338" y="18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16" y="26"/>
                  </a:lnTo>
                  <a:lnTo>
                    <a:pt x="310" y="28"/>
                  </a:lnTo>
                  <a:lnTo>
                    <a:pt x="304" y="34"/>
                  </a:lnTo>
                  <a:lnTo>
                    <a:pt x="304" y="34"/>
                  </a:lnTo>
                  <a:lnTo>
                    <a:pt x="290" y="48"/>
                  </a:lnTo>
                  <a:lnTo>
                    <a:pt x="262" y="74"/>
                  </a:lnTo>
                  <a:lnTo>
                    <a:pt x="262" y="74"/>
                  </a:lnTo>
                  <a:lnTo>
                    <a:pt x="246" y="92"/>
                  </a:lnTo>
                  <a:lnTo>
                    <a:pt x="234" y="110"/>
                  </a:lnTo>
                  <a:lnTo>
                    <a:pt x="224" y="132"/>
                  </a:lnTo>
                  <a:lnTo>
                    <a:pt x="216" y="160"/>
                  </a:lnTo>
                  <a:lnTo>
                    <a:pt x="216" y="160"/>
                  </a:lnTo>
                  <a:lnTo>
                    <a:pt x="210" y="186"/>
                  </a:lnTo>
                  <a:lnTo>
                    <a:pt x="206" y="206"/>
                  </a:lnTo>
                  <a:lnTo>
                    <a:pt x="204" y="214"/>
                  </a:lnTo>
                  <a:lnTo>
                    <a:pt x="204" y="224"/>
                  </a:lnTo>
                  <a:lnTo>
                    <a:pt x="206" y="232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10" y="262"/>
                  </a:lnTo>
                  <a:lnTo>
                    <a:pt x="212" y="278"/>
                  </a:lnTo>
                  <a:lnTo>
                    <a:pt x="216" y="290"/>
                  </a:lnTo>
                  <a:lnTo>
                    <a:pt x="220" y="300"/>
                  </a:lnTo>
                  <a:lnTo>
                    <a:pt x="220" y="300"/>
                  </a:lnTo>
                  <a:lnTo>
                    <a:pt x="222" y="312"/>
                  </a:lnTo>
                  <a:lnTo>
                    <a:pt x="224" y="324"/>
                  </a:lnTo>
                  <a:lnTo>
                    <a:pt x="234" y="346"/>
                  </a:lnTo>
                  <a:lnTo>
                    <a:pt x="236" y="350"/>
                  </a:lnTo>
                  <a:lnTo>
                    <a:pt x="236" y="350"/>
                  </a:lnTo>
                  <a:lnTo>
                    <a:pt x="242" y="360"/>
                  </a:lnTo>
                  <a:lnTo>
                    <a:pt x="250" y="368"/>
                  </a:lnTo>
                  <a:lnTo>
                    <a:pt x="250" y="368"/>
                  </a:lnTo>
                  <a:lnTo>
                    <a:pt x="254" y="392"/>
                  </a:lnTo>
                  <a:lnTo>
                    <a:pt x="258" y="406"/>
                  </a:lnTo>
                  <a:lnTo>
                    <a:pt x="264" y="418"/>
                  </a:lnTo>
                  <a:lnTo>
                    <a:pt x="264" y="418"/>
                  </a:lnTo>
                  <a:lnTo>
                    <a:pt x="270" y="426"/>
                  </a:lnTo>
                  <a:lnTo>
                    <a:pt x="278" y="430"/>
                  </a:lnTo>
                  <a:lnTo>
                    <a:pt x="288" y="436"/>
                  </a:lnTo>
                  <a:lnTo>
                    <a:pt x="288" y="436"/>
                  </a:lnTo>
                  <a:lnTo>
                    <a:pt x="290" y="452"/>
                  </a:lnTo>
                  <a:lnTo>
                    <a:pt x="292" y="454"/>
                  </a:lnTo>
                  <a:lnTo>
                    <a:pt x="292" y="454"/>
                  </a:lnTo>
                  <a:lnTo>
                    <a:pt x="294" y="480"/>
                  </a:lnTo>
                  <a:lnTo>
                    <a:pt x="294" y="494"/>
                  </a:lnTo>
                  <a:lnTo>
                    <a:pt x="294" y="510"/>
                  </a:lnTo>
                  <a:lnTo>
                    <a:pt x="294" y="510"/>
                  </a:lnTo>
                  <a:lnTo>
                    <a:pt x="280" y="518"/>
                  </a:lnTo>
                  <a:lnTo>
                    <a:pt x="266" y="530"/>
                  </a:lnTo>
                  <a:lnTo>
                    <a:pt x="254" y="544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14" y="572"/>
                  </a:lnTo>
                  <a:lnTo>
                    <a:pt x="186" y="588"/>
                  </a:lnTo>
                  <a:lnTo>
                    <a:pt x="138" y="616"/>
                  </a:lnTo>
                  <a:lnTo>
                    <a:pt x="138" y="616"/>
                  </a:lnTo>
                  <a:lnTo>
                    <a:pt x="22" y="684"/>
                  </a:lnTo>
                  <a:lnTo>
                    <a:pt x="22" y="684"/>
                  </a:lnTo>
                  <a:lnTo>
                    <a:pt x="10" y="724"/>
                  </a:lnTo>
                  <a:lnTo>
                    <a:pt x="2" y="758"/>
                  </a:lnTo>
                  <a:lnTo>
                    <a:pt x="0" y="774"/>
                  </a:lnTo>
                  <a:lnTo>
                    <a:pt x="0" y="788"/>
                  </a:lnTo>
                  <a:lnTo>
                    <a:pt x="898" y="788"/>
                  </a:lnTo>
                  <a:lnTo>
                    <a:pt x="898" y="788"/>
                  </a:lnTo>
                  <a:lnTo>
                    <a:pt x="882" y="738"/>
                  </a:lnTo>
                  <a:lnTo>
                    <a:pt x="870" y="696"/>
                  </a:lnTo>
                  <a:lnTo>
                    <a:pt x="856" y="660"/>
                  </a:lnTo>
                  <a:lnTo>
                    <a:pt x="856" y="660"/>
                  </a:lnTo>
                  <a:close/>
                  <a:moveTo>
                    <a:pt x="592" y="258"/>
                  </a:moveTo>
                  <a:lnTo>
                    <a:pt x="592" y="258"/>
                  </a:lnTo>
                  <a:lnTo>
                    <a:pt x="596" y="258"/>
                  </a:lnTo>
                  <a:lnTo>
                    <a:pt x="596" y="264"/>
                  </a:lnTo>
                  <a:lnTo>
                    <a:pt x="592" y="270"/>
                  </a:lnTo>
                  <a:lnTo>
                    <a:pt x="592" y="272"/>
                  </a:lnTo>
                  <a:lnTo>
                    <a:pt x="592" y="272"/>
                  </a:lnTo>
                  <a:lnTo>
                    <a:pt x="588" y="300"/>
                  </a:lnTo>
                  <a:lnTo>
                    <a:pt x="586" y="316"/>
                  </a:lnTo>
                  <a:lnTo>
                    <a:pt x="582" y="326"/>
                  </a:lnTo>
                  <a:lnTo>
                    <a:pt x="582" y="326"/>
                  </a:lnTo>
                  <a:lnTo>
                    <a:pt x="578" y="336"/>
                  </a:lnTo>
                  <a:lnTo>
                    <a:pt x="568" y="340"/>
                  </a:lnTo>
                  <a:lnTo>
                    <a:pt x="568" y="340"/>
                  </a:lnTo>
                  <a:lnTo>
                    <a:pt x="572" y="296"/>
                  </a:lnTo>
                  <a:lnTo>
                    <a:pt x="572" y="296"/>
                  </a:lnTo>
                  <a:lnTo>
                    <a:pt x="572" y="280"/>
                  </a:lnTo>
                  <a:lnTo>
                    <a:pt x="568" y="260"/>
                  </a:lnTo>
                  <a:lnTo>
                    <a:pt x="568" y="260"/>
                  </a:lnTo>
                  <a:lnTo>
                    <a:pt x="592" y="258"/>
                  </a:lnTo>
                  <a:lnTo>
                    <a:pt x="592" y="258"/>
                  </a:lnTo>
                  <a:close/>
                  <a:moveTo>
                    <a:pt x="520" y="280"/>
                  </a:moveTo>
                  <a:lnTo>
                    <a:pt x="520" y="280"/>
                  </a:lnTo>
                  <a:lnTo>
                    <a:pt x="520" y="278"/>
                  </a:lnTo>
                  <a:lnTo>
                    <a:pt x="524" y="274"/>
                  </a:lnTo>
                  <a:lnTo>
                    <a:pt x="534" y="268"/>
                  </a:lnTo>
                  <a:lnTo>
                    <a:pt x="548" y="264"/>
                  </a:lnTo>
                  <a:lnTo>
                    <a:pt x="562" y="260"/>
                  </a:lnTo>
                  <a:lnTo>
                    <a:pt x="562" y="260"/>
                  </a:lnTo>
                  <a:lnTo>
                    <a:pt x="566" y="280"/>
                  </a:lnTo>
                  <a:lnTo>
                    <a:pt x="566" y="296"/>
                  </a:lnTo>
                  <a:lnTo>
                    <a:pt x="566" y="296"/>
                  </a:lnTo>
                  <a:lnTo>
                    <a:pt x="564" y="318"/>
                  </a:lnTo>
                  <a:lnTo>
                    <a:pt x="562" y="342"/>
                  </a:lnTo>
                  <a:lnTo>
                    <a:pt x="562" y="342"/>
                  </a:lnTo>
                  <a:lnTo>
                    <a:pt x="550" y="346"/>
                  </a:lnTo>
                  <a:lnTo>
                    <a:pt x="550" y="346"/>
                  </a:lnTo>
                  <a:lnTo>
                    <a:pt x="544" y="346"/>
                  </a:lnTo>
                  <a:lnTo>
                    <a:pt x="544" y="346"/>
                  </a:lnTo>
                  <a:lnTo>
                    <a:pt x="536" y="344"/>
                  </a:lnTo>
                  <a:lnTo>
                    <a:pt x="532" y="340"/>
                  </a:lnTo>
                  <a:lnTo>
                    <a:pt x="532" y="340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24" y="328"/>
                  </a:lnTo>
                  <a:lnTo>
                    <a:pt x="520" y="312"/>
                  </a:lnTo>
                  <a:lnTo>
                    <a:pt x="518" y="296"/>
                  </a:lnTo>
                  <a:lnTo>
                    <a:pt x="518" y="288"/>
                  </a:lnTo>
                  <a:lnTo>
                    <a:pt x="520" y="280"/>
                  </a:lnTo>
                  <a:lnTo>
                    <a:pt x="520" y="280"/>
                  </a:lnTo>
                  <a:close/>
                  <a:moveTo>
                    <a:pt x="338" y="244"/>
                  </a:moveTo>
                  <a:lnTo>
                    <a:pt x="338" y="244"/>
                  </a:lnTo>
                  <a:lnTo>
                    <a:pt x="342" y="240"/>
                  </a:lnTo>
                  <a:lnTo>
                    <a:pt x="344" y="236"/>
                  </a:lnTo>
                  <a:lnTo>
                    <a:pt x="344" y="230"/>
                  </a:lnTo>
                  <a:lnTo>
                    <a:pt x="342" y="226"/>
                  </a:lnTo>
                  <a:lnTo>
                    <a:pt x="336" y="214"/>
                  </a:lnTo>
                  <a:lnTo>
                    <a:pt x="332" y="206"/>
                  </a:lnTo>
                  <a:lnTo>
                    <a:pt x="332" y="206"/>
                  </a:lnTo>
                  <a:lnTo>
                    <a:pt x="328" y="198"/>
                  </a:lnTo>
                  <a:lnTo>
                    <a:pt x="326" y="188"/>
                  </a:lnTo>
                  <a:lnTo>
                    <a:pt x="328" y="184"/>
                  </a:lnTo>
                  <a:lnTo>
                    <a:pt x="330" y="178"/>
                  </a:lnTo>
                  <a:lnTo>
                    <a:pt x="336" y="172"/>
                  </a:lnTo>
                  <a:lnTo>
                    <a:pt x="342" y="166"/>
                  </a:lnTo>
                  <a:lnTo>
                    <a:pt x="342" y="166"/>
                  </a:lnTo>
                  <a:lnTo>
                    <a:pt x="362" y="164"/>
                  </a:lnTo>
                  <a:lnTo>
                    <a:pt x="374" y="160"/>
                  </a:lnTo>
                  <a:lnTo>
                    <a:pt x="386" y="156"/>
                  </a:lnTo>
                  <a:lnTo>
                    <a:pt x="386" y="156"/>
                  </a:lnTo>
                  <a:lnTo>
                    <a:pt x="430" y="158"/>
                  </a:lnTo>
                  <a:lnTo>
                    <a:pt x="454" y="160"/>
                  </a:lnTo>
                  <a:lnTo>
                    <a:pt x="464" y="160"/>
                  </a:lnTo>
                  <a:lnTo>
                    <a:pt x="468" y="158"/>
                  </a:lnTo>
                  <a:lnTo>
                    <a:pt x="468" y="158"/>
                  </a:lnTo>
                  <a:lnTo>
                    <a:pt x="476" y="158"/>
                  </a:lnTo>
                  <a:lnTo>
                    <a:pt x="482" y="158"/>
                  </a:lnTo>
                  <a:lnTo>
                    <a:pt x="492" y="154"/>
                  </a:lnTo>
                  <a:lnTo>
                    <a:pt x="502" y="148"/>
                  </a:lnTo>
                  <a:lnTo>
                    <a:pt x="508" y="144"/>
                  </a:lnTo>
                  <a:lnTo>
                    <a:pt x="508" y="144"/>
                  </a:lnTo>
                  <a:lnTo>
                    <a:pt x="518" y="144"/>
                  </a:lnTo>
                  <a:lnTo>
                    <a:pt x="526" y="142"/>
                  </a:lnTo>
                  <a:lnTo>
                    <a:pt x="526" y="142"/>
                  </a:lnTo>
                  <a:lnTo>
                    <a:pt x="536" y="152"/>
                  </a:lnTo>
                  <a:lnTo>
                    <a:pt x="534" y="154"/>
                  </a:lnTo>
                  <a:lnTo>
                    <a:pt x="534" y="154"/>
                  </a:lnTo>
                  <a:lnTo>
                    <a:pt x="546" y="190"/>
                  </a:lnTo>
                  <a:lnTo>
                    <a:pt x="554" y="218"/>
                  </a:lnTo>
                  <a:lnTo>
                    <a:pt x="560" y="248"/>
                  </a:lnTo>
                  <a:lnTo>
                    <a:pt x="560" y="248"/>
                  </a:lnTo>
                  <a:lnTo>
                    <a:pt x="544" y="252"/>
                  </a:lnTo>
                  <a:lnTo>
                    <a:pt x="530" y="256"/>
                  </a:lnTo>
                  <a:lnTo>
                    <a:pt x="518" y="264"/>
                  </a:lnTo>
                  <a:lnTo>
                    <a:pt x="510" y="272"/>
                  </a:lnTo>
                  <a:lnTo>
                    <a:pt x="510" y="272"/>
                  </a:lnTo>
                  <a:lnTo>
                    <a:pt x="482" y="276"/>
                  </a:lnTo>
                  <a:lnTo>
                    <a:pt x="482" y="276"/>
                  </a:lnTo>
                  <a:lnTo>
                    <a:pt x="478" y="272"/>
                  </a:lnTo>
                  <a:lnTo>
                    <a:pt x="470" y="270"/>
                  </a:lnTo>
                  <a:lnTo>
                    <a:pt x="462" y="268"/>
                  </a:lnTo>
                  <a:lnTo>
                    <a:pt x="448" y="268"/>
                  </a:lnTo>
                  <a:lnTo>
                    <a:pt x="448" y="268"/>
                  </a:lnTo>
                  <a:lnTo>
                    <a:pt x="420" y="270"/>
                  </a:lnTo>
                  <a:lnTo>
                    <a:pt x="390" y="274"/>
                  </a:lnTo>
                  <a:lnTo>
                    <a:pt x="364" y="280"/>
                  </a:lnTo>
                  <a:lnTo>
                    <a:pt x="344" y="286"/>
                  </a:lnTo>
                  <a:lnTo>
                    <a:pt x="340" y="286"/>
                  </a:lnTo>
                  <a:lnTo>
                    <a:pt x="340" y="288"/>
                  </a:lnTo>
                  <a:lnTo>
                    <a:pt x="340" y="288"/>
                  </a:lnTo>
                  <a:lnTo>
                    <a:pt x="304" y="274"/>
                  </a:lnTo>
                  <a:lnTo>
                    <a:pt x="304" y="274"/>
                  </a:lnTo>
                  <a:lnTo>
                    <a:pt x="306" y="270"/>
                  </a:lnTo>
                  <a:lnTo>
                    <a:pt x="310" y="264"/>
                  </a:lnTo>
                  <a:lnTo>
                    <a:pt x="318" y="256"/>
                  </a:lnTo>
                  <a:lnTo>
                    <a:pt x="338" y="244"/>
                  </a:lnTo>
                  <a:lnTo>
                    <a:pt x="338" y="244"/>
                  </a:lnTo>
                  <a:close/>
                  <a:moveTo>
                    <a:pt x="352" y="304"/>
                  </a:moveTo>
                  <a:lnTo>
                    <a:pt x="352" y="296"/>
                  </a:lnTo>
                  <a:lnTo>
                    <a:pt x="352" y="296"/>
                  </a:lnTo>
                  <a:lnTo>
                    <a:pt x="372" y="290"/>
                  </a:lnTo>
                  <a:lnTo>
                    <a:pt x="396" y="286"/>
                  </a:lnTo>
                  <a:lnTo>
                    <a:pt x="424" y="282"/>
                  </a:lnTo>
                  <a:lnTo>
                    <a:pt x="448" y="280"/>
                  </a:lnTo>
                  <a:lnTo>
                    <a:pt x="448" y="280"/>
                  </a:lnTo>
                  <a:lnTo>
                    <a:pt x="460" y="280"/>
                  </a:lnTo>
                  <a:lnTo>
                    <a:pt x="468" y="282"/>
                  </a:lnTo>
                  <a:lnTo>
                    <a:pt x="472" y="284"/>
                  </a:lnTo>
                  <a:lnTo>
                    <a:pt x="474" y="284"/>
                  </a:lnTo>
                  <a:lnTo>
                    <a:pt x="474" y="284"/>
                  </a:lnTo>
                  <a:lnTo>
                    <a:pt x="474" y="292"/>
                  </a:lnTo>
                  <a:lnTo>
                    <a:pt x="474" y="300"/>
                  </a:lnTo>
                  <a:lnTo>
                    <a:pt x="468" y="316"/>
                  </a:lnTo>
                  <a:lnTo>
                    <a:pt x="458" y="332"/>
                  </a:lnTo>
                  <a:lnTo>
                    <a:pt x="446" y="346"/>
                  </a:lnTo>
                  <a:lnTo>
                    <a:pt x="446" y="346"/>
                  </a:lnTo>
                  <a:lnTo>
                    <a:pt x="444" y="348"/>
                  </a:lnTo>
                  <a:lnTo>
                    <a:pt x="444" y="348"/>
                  </a:lnTo>
                  <a:lnTo>
                    <a:pt x="440" y="352"/>
                  </a:lnTo>
                  <a:lnTo>
                    <a:pt x="432" y="356"/>
                  </a:lnTo>
                  <a:lnTo>
                    <a:pt x="424" y="360"/>
                  </a:lnTo>
                  <a:lnTo>
                    <a:pt x="410" y="364"/>
                  </a:lnTo>
                  <a:lnTo>
                    <a:pt x="410" y="364"/>
                  </a:lnTo>
                  <a:lnTo>
                    <a:pt x="380" y="368"/>
                  </a:lnTo>
                  <a:lnTo>
                    <a:pt x="380" y="368"/>
                  </a:lnTo>
                  <a:lnTo>
                    <a:pt x="372" y="366"/>
                  </a:lnTo>
                  <a:lnTo>
                    <a:pt x="366" y="364"/>
                  </a:lnTo>
                  <a:lnTo>
                    <a:pt x="364" y="362"/>
                  </a:lnTo>
                  <a:lnTo>
                    <a:pt x="362" y="360"/>
                  </a:lnTo>
                  <a:lnTo>
                    <a:pt x="362" y="360"/>
                  </a:lnTo>
                  <a:lnTo>
                    <a:pt x="360" y="350"/>
                  </a:lnTo>
                  <a:lnTo>
                    <a:pt x="358" y="338"/>
                  </a:lnTo>
                  <a:lnTo>
                    <a:pt x="356" y="310"/>
                  </a:lnTo>
                  <a:lnTo>
                    <a:pt x="356" y="308"/>
                  </a:lnTo>
                  <a:lnTo>
                    <a:pt x="352" y="304"/>
                  </a:lnTo>
                  <a:close/>
                  <a:moveTo>
                    <a:pt x="242" y="348"/>
                  </a:moveTo>
                  <a:lnTo>
                    <a:pt x="240" y="344"/>
                  </a:lnTo>
                  <a:lnTo>
                    <a:pt x="240" y="344"/>
                  </a:lnTo>
                  <a:lnTo>
                    <a:pt x="232" y="330"/>
                  </a:lnTo>
                  <a:lnTo>
                    <a:pt x="228" y="312"/>
                  </a:lnTo>
                  <a:lnTo>
                    <a:pt x="226" y="304"/>
                  </a:lnTo>
                  <a:lnTo>
                    <a:pt x="226" y="296"/>
                  </a:lnTo>
                  <a:lnTo>
                    <a:pt x="228" y="288"/>
                  </a:lnTo>
                  <a:lnTo>
                    <a:pt x="232" y="282"/>
                  </a:lnTo>
                  <a:lnTo>
                    <a:pt x="232" y="282"/>
                  </a:lnTo>
                  <a:lnTo>
                    <a:pt x="238" y="276"/>
                  </a:lnTo>
                  <a:lnTo>
                    <a:pt x="242" y="272"/>
                  </a:lnTo>
                  <a:lnTo>
                    <a:pt x="248" y="270"/>
                  </a:lnTo>
                  <a:lnTo>
                    <a:pt x="254" y="270"/>
                  </a:lnTo>
                  <a:lnTo>
                    <a:pt x="254" y="270"/>
                  </a:lnTo>
                  <a:lnTo>
                    <a:pt x="262" y="272"/>
                  </a:lnTo>
                  <a:lnTo>
                    <a:pt x="270" y="276"/>
                  </a:lnTo>
                  <a:lnTo>
                    <a:pt x="278" y="282"/>
                  </a:lnTo>
                  <a:lnTo>
                    <a:pt x="284" y="290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90" y="300"/>
                  </a:lnTo>
                  <a:lnTo>
                    <a:pt x="294" y="314"/>
                  </a:lnTo>
                  <a:lnTo>
                    <a:pt x="294" y="328"/>
                  </a:lnTo>
                  <a:lnTo>
                    <a:pt x="308" y="336"/>
                  </a:lnTo>
                  <a:lnTo>
                    <a:pt x="308" y="336"/>
                  </a:lnTo>
                  <a:lnTo>
                    <a:pt x="304" y="288"/>
                  </a:lnTo>
                  <a:lnTo>
                    <a:pt x="340" y="304"/>
                  </a:lnTo>
                  <a:lnTo>
                    <a:pt x="338" y="308"/>
                  </a:lnTo>
                  <a:lnTo>
                    <a:pt x="344" y="314"/>
                  </a:lnTo>
                  <a:lnTo>
                    <a:pt x="344" y="314"/>
                  </a:lnTo>
                  <a:lnTo>
                    <a:pt x="346" y="338"/>
                  </a:lnTo>
                  <a:lnTo>
                    <a:pt x="348" y="354"/>
                  </a:lnTo>
                  <a:lnTo>
                    <a:pt x="352" y="366"/>
                  </a:lnTo>
                  <a:lnTo>
                    <a:pt x="352" y="366"/>
                  </a:lnTo>
                  <a:lnTo>
                    <a:pt x="356" y="372"/>
                  </a:lnTo>
                  <a:lnTo>
                    <a:pt x="362" y="376"/>
                  </a:lnTo>
                  <a:lnTo>
                    <a:pt x="370" y="378"/>
                  </a:lnTo>
                  <a:lnTo>
                    <a:pt x="380" y="380"/>
                  </a:lnTo>
                  <a:lnTo>
                    <a:pt x="380" y="380"/>
                  </a:lnTo>
                  <a:lnTo>
                    <a:pt x="394" y="378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28" y="372"/>
                  </a:lnTo>
                  <a:lnTo>
                    <a:pt x="440" y="368"/>
                  </a:lnTo>
                  <a:lnTo>
                    <a:pt x="446" y="362"/>
                  </a:lnTo>
                  <a:lnTo>
                    <a:pt x="452" y="358"/>
                  </a:lnTo>
                  <a:lnTo>
                    <a:pt x="452" y="358"/>
                  </a:lnTo>
                  <a:lnTo>
                    <a:pt x="454" y="354"/>
                  </a:lnTo>
                  <a:lnTo>
                    <a:pt x="454" y="354"/>
                  </a:lnTo>
                  <a:lnTo>
                    <a:pt x="466" y="344"/>
                  </a:lnTo>
                  <a:lnTo>
                    <a:pt x="476" y="328"/>
                  </a:lnTo>
                  <a:lnTo>
                    <a:pt x="484" y="312"/>
                  </a:lnTo>
                  <a:lnTo>
                    <a:pt x="488" y="294"/>
                  </a:lnTo>
                  <a:lnTo>
                    <a:pt x="488" y="294"/>
                  </a:lnTo>
                  <a:lnTo>
                    <a:pt x="496" y="292"/>
                  </a:lnTo>
                  <a:lnTo>
                    <a:pt x="506" y="292"/>
                  </a:lnTo>
                  <a:lnTo>
                    <a:pt x="506" y="292"/>
                  </a:lnTo>
                  <a:lnTo>
                    <a:pt x="506" y="308"/>
                  </a:lnTo>
                  <a:lnTo>
                    <a:pt x="510" y="322"/>
                  </a:lnTo>
                  <a:lnTo>
                    <a:pt x="516" y="336"/>
                  </a:lnTo>
                  <a:lnTo>
                    <a:pt x="522" y="346"/>
                  </a:lnTo>
                  <a:lnTo>
                    <a:pt x="522" y="346"/>
                  </a:lnTo>
                  <a:lnTo>
                    <a:pt x="522" y="348"/>
                  </a:lnTo>
                  <a:lnTo>
                    <a:pt x="522" y="348"/>
                  </a:lnTo>
                  <a:lnTo>
                    <a:pt x="526" y="350"/>
                  </a:lnTo>
                  <a:lnTo>
                    <a:pt x="530" y="354"/>
                  </a:lnTo>
                  <a:lnTo>
                    <a:pt x="536" y="356"/>
                  </a:lnTo>
                  <a:lnTo>
                    <a:pt x="544" y="358"/>
                  </a:lnTo>
                  <a:lnTo>
                    <a:pt x="544" y="358"/>
                  </a:lnTo>
                  <a:lnTo>
                    <a:pt x="552" y="358"/>
                  </a:lnTo>
                  <a:lnTo>
                    <a:pt x="552" y="358"/>
                  </a:lnTo>
                  <a:lnTo>
                    <a:pt x="560" y="356"/>
                  </a:lnTo>
                  <a:lnTo>
                    <a:pt x="560" y="356"/>
                  </a:lnTo>
                  <a:lnTo>
                    <a:pt x="554" y="390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36" y="466"/>
                  </a:lnTo>
                  <a:lnTo>
                    <a:pt x="536" y="466"/>
                  </a:lnTo>
                  <a:lnTo>
                    <a:pt x="524" y="516"/>
                  </a:lnTo>
                  <a:lnTo>
                    <a:pt x="524" y="516"/>
                  </a:lnTo>
                  <a:lnTo>
                    <a:pt x="522" y="518"/>
                  </a:lnTo>
                  <a:lnTo>
                    <a:pt x="516" y="522"/>
                  </a:lnTo>
                  <a:lnTo>
                    <a:pt x="500" y="526"/>
                  </a:lnTo>
                  <a:lnTo>
                    <a:pt x="480" y="530"/>
                  </a:lnTo>
                  <a:lnTo>
                    <a:pt x="470" y="530"/>
                  </a:lnTo>
                  <a:lnTo>
                    <a:pt x="464" y="528"/>
                  </a:lnTo>
                  <a:lnTo>
                    <a:pt x="464" y="528"/>
                  </a:lnTo>
                  <a:lnTo>
                    <a:pt x="436" y="518"/>
                  </a:lnTo>
                  <a:lnTo>
                    <a:pt x="414" y="506"/>
                  </a:lnTo>
                  <a:lnTo>
                    <a:pt x="414" y="506"/>
                  </a:lnTo>
                  <a:lnTo>
                    <a:pt x="394" y="494"/>
                  </a:lnTo>
                  <a:lnTo>
                    <a:pt x="376" y="486"/>
                  </a:lnTo>
                  <a:lnTo>
                    <a:pt x="376" y="486"/>
                  </a:lnTo>
                  <a:lnTo>
                    <a:pt x="364" y="478"/>
                  </a:lnTo>
                  <a:lnTo>
                    <a:pt x="352" y="470"/>
                  </a:lnTo>
                  <a:lnTo>
                    <a:pt x="342" y="462"/>
                  </a:lnTo>
                  <a:lnTo>
                    <a:pt x="332" y="450"/>
                  </a:lnTo>
                  <a:lnTo>
                    <a:pt x="324" y="436"/>
                  </a:lnTo>
                  <a:lnTo>
                    <a:pt x="316" y="416"/>
                  </a:lnTo>
                  <a:lnTo>
                    <a:pt x="310" y="390"/>
                  </a:lnTo>
                  <a:lnTo>
                    <a:pt x="302" y="358"/>
                  </a:lnTo>
                  <a:lnTo>
                    <a:pt x="296" y="360"/>
                  </a:lnTo>
                  <a:lnTo>
                    <a:pt x="296" y="360"/>
                  </a:lnTo>
                  <a:lnTo>
                    <a:pt x="298" y="364"/>
                  </a:lnTo>
                  <a:lnTo>
                    <a:pt x="298" y="364"/>
                  </a:lnTo>
                  <a:lnTo>
                    <a:pt x="290" y="370"/>
                  </a:lnTo>
                  <a:lnTo>
                    <a:pt x="284" y="374"/>
                  </a:lnTo>
                  <a:lnTo>
                    <a:pt x="278" y="372"/>
                  </a:lnTo>
                  <a:lnTo>
                    <a:pt x="276" y="372"/>
                  </a:lnTo>
                  <a:lnTo>
                    <a:pt x="276" y="372"/>
                  </a:lnTo>
                  <a:lnTo>
                    <a:pt x="266" y="370"/>
                  </a:lnTo>
                  <a:lnTo>
                    <a:pt x="256" y="364"/>
                  </a:lnTo>
                  <a:lnTo>
                    <a:pt x="248" y="358"/>
                  </a:lnTo>
                  <a:lnTo>
                    <a:pt x="242" y="348"/>
                  </a:lnTo>
                  <a:lnTo>
                    <a:pt x="242" y="348"/>
                  </a:lnTo>
                  <a:close/>
                  <a:moveTo>
                    <a:pt x="408" y="758"/>
                  </a:moveTo>
                  <a:lnTo>
                    <a:pt x="408" y="758"/>
                  </a:lnTo>
                  <a:lnTo>
                    <a:pt x="372" y="730"/>
                  </a:lnTo>
                  <a:lnTo>
                    <a:pt x="342" y="706"/>
                  </a:lnTo>
                  <a:lnTo>
                    <a:pt x="318" y="686"/>
                  </a:lnTo>
                  <a:lnTo>
                    <a:pt x="302" y="668"/>
                  </a:lnTo>
                  <a:lnTo>
                    <a:pt x="290" y="654"/>
                  </a:lnTo>
                  <a:lnTo>
                    <a:pt x="282" y="642"/>
                  </a:lnTo>
                  <a:lnTo>
                    <a:pt x="276" y="632"/>
                  </a:lnTo>
                  <a:lnTo>
                    <a:pt x="274" y="622"/>
                  </a:lnTo>
                  <a:lnTo>
                    <a:pt x="274" y="622"/>
                  </a:lnTo>
                  <a:lnTo>
                    <a:pt x="274" y="604"/>
                  </a:lnTo>
                  <a:lnTo>
                    <a:pt x="278" y="582"/>
                  </a:lnTo>
                  <a:lnTo>
                    <a:pt x="284" y="562"/>
                  </a:lnTo>
                  <a:lnTo>
                    <a:pt x="288" y="544"/>
                  </a:lnTo>
                  <a:lnTo>
                    <a:pt x="292" y="544"/>
                  </a:lnTo>
                  <a:lnTo>
                    <a:pt x="292" y="544"/>
                  </a:lnTo>
                  <a:lnTo>
                    <a:pt x="296" y="532"/>
                  </a:lnTo>
                  <a:lnTo>
                    <a:pt x="298" y="518"/>
                  </a:lnTo>
                  <a:lnTo>
                    <a:pt x="300" y="494"/>
                  </a:lnTo>
                  <a:lnTo>
                    <a:pt x="300" y="472"/>
                  </a:lnTo>
                  <a:lnTo>
                    <a:pt x="298" y="454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4" y="376"/>
                  </a:lnTo>
                  <a:lnTo>
                    <a:pt x="298" y="372"/>
                  </a:lnTo>
                  <a:lnTo>
                    <a:pt x="298" y="372"/>
                  </a:lnTo>
                  <a:lnTo>
                    <a:pt x="306" y="402"/>
                  </a:lnTo>
                  <a:lnTo>
                    <a:pt x="312" y="426"/>
                  </a:lnTo>
                  <a:lnTo>
                    <a:pt x="320" y="444"/>
                  </a:lnTo>
                  <a:lnTo>
                    <a:pt x="328" y="458"/>
                  </a:lnTo>
                  <a:lnTo>
                    <a:pt x="338" y="468"/>
                  </a:lnTo>
                  <a:lnTo>
                    <a:pt x="348" y="476"/>
                  </a:lnTo>
                  <a:lnTo>
                    <a:pt x="374" y="492"/>
                  </a:lnTo>
                  <a:lnTo>
                    <a:pt x="374" y="492"/>
                  </a:lnTo>
                  <a:lnTo>
                    <a:pt x="390" y="500"/>
                  </a:lnTo>
                  <a:lnTo>
                    <a:pt x="410" y="512"/>
                  </a:lnTo>
                  <a:lnTo>
                    <a:pt x="410" y="512"/>
                  </a:lnTo>
                  <a:lnTo>
                    <a:pt x="434" y="524"/>
                  </a:lnTo>
                  <a:lnTo>
                    <a:pt x="462" y="534"/>
                  </a:lnTo>
                  <a:lnTo>
                    <a:pt x="462" y="534"/>
                  </a:lnTo>
                  <a:lnTo>
                    <a:pt x="474" y="536"/>
                  </a:lnTo>
                  <a:lnTo>
                    <a:pt x="474" y="536"/>
                  </a:lnTo>
                  <a:lnTo>
                    <a:pt x="492" y="534"/>
                  </a:lnTo>
                  <a:lnTo>
                    <a:pt x="508" y="530"/>
                  </a:lnTo>
                  <a:lnTo>
                    <a:pt x="522" y="524"/>
                  </a:lnTo>
                  <a:lnTo>
                    <a:pt x="526" y="522"/>
                  </a:lnTo>
                  <a:lnTo>
                    <a:pt x="530" y="518"/>
                  </a:lnTo>
                  <a:lnTo>
                    <a:pt x="530" y="518"/>
                  </a:lnTo>
                  <a:lnTo>
                    <a:pt x="530" y="512"/>
                  </a:lnTo>
                  <a:lnTo>
                    <a:pt x="530" y="512"/>
                  </a:lnTo>
                  <a:lnTo>
                    <a:pt x="530" y="558"/>
                  </a:lnTo>
                  <a:lnTo>
                    <a:pt x="532" y="582"/>
                  </a:lnTo>
                  <a:lnTo>
                    <a:pt x="534" y="606"/>
                  </a:lnTo>
                  <a:lnTo>
                    <a:pt x="534" y="606"/>
                  </a:lnTo>
                  <a:lnTo>
                    <a:pt x="534" y="614"/>
                  </a:lnTo>
                  <a:lnTo>
                    <a:pt x="534" y="622"/>
                  </a:lnTo>
                  <a:lnTo>
                    <a:pt x="526" y="642"/>
                  </a:lnTo>
                  <a:lnTo>
                    <a:pt x="514" y="664"/>
                  </a:lnTo>
                  <a:lnTo>
                    <a:pt x="498" y="688"/>
                  </a:lnTo>
                  <a:lnTo>
                    <a:pt x="478" y="710"/>
                  </a:lnTo>
                  <a:lnTo>
                    <a:pt x="456" y="730"/>
                  </a:lnTo>
                  <a:lnTo>
                    <a:pt x="432" y="748"/>
                  </a:lnTo>
                  <a:lnTo>
                    <a:pt x="420" y="754"/>
                  </a:lnTo>
                  <a:lnTo>
                    <a:pt x="408" y="758"/>
                  </a:lnTo>
                  <a:lnTo>
                    <a:pt x="408" y="758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14" name="is1ide-Rectangle 12"/>
            <p:cNvSpPr/>
            <p:nvPr/>
          </p:nvSpPr>
          <p:spPr>
            <a:xfrm>
              <a:off x="947436" y="4717742"/>
              <a:ext cx="2410002" cy="96846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5" name="is1ide-Rectangle 13"/>
            <p:cNvSpPr/>
            <p:nvPr/>
          </p:nvSpPr>
          <p:spPr>
            <a:xfrm>
              <a:off x="1222200" y="3719997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2000" b="1" noProof="1">
                  <a:solidFill>
                    <a:schemeClr val="tx1">
                      <a:lumMod val="75000"/>
                    </a:schemeClr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rPr>
                <a:t>小标题</a:t>
              </a:r>
            </a:p>
          </p:txBody>
        </p:sp>
        <p:sp>
          <p:nvSpPr>
            <p:cNvPr id="16" name="is1ide-Rectangle 14"/>
            <p:cNvSpPr/>
            <p:nvPr/>
          </p:nvSpPr>
          <p:spPr>
            <a:xfrm>
              <a:off x="1231331" y="4045614"/>
              <a:ext cx="1860468" cy="307777"/>
            </a:xfrm>
            <a:prstGeom prst="rect">
              <a:avLst/>
            </a:prstGeom>
            <a:noFill/>
          </p:spPr>
          <p:txBody>
            <a:bodyPr wrap="none">
              <a:normAutofit fontScale="97500"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1400" noProof="1">
                  <a:solidFill>
                    <a:schemeClr val="tx1">
                      <a:lumMod val="75000"/>
                    </a:schemeClr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rPr>
                <a:t>关键词</a:t>
              </a:r>
            </a:p>
          </p:txBody>
        </p:sp>
        <p:sp>
          <p:nvSpPr>
            <p:cNvPr id="17" name="ïşḻïďê-矩形: 圆角 12"/>
            <p:cNvSpPr/>
            <p:nvPr/>
          </p:nvSpPr>
          <p:spPr>
            <a:xfrm>
              <a:off x="3860375" y="1767866"/>
              <a:ext cx="1860468" cy="18107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cxnSp>
          <p:nvCxnSpPr>
            <p:cNvPr id="18" name="ïşḻïďê-Straight Connector 16"/>
            <p:cNvCxnSpPr/>
            <p:nvPr/>
          </p:nvCxnSpPr>
          <p:spPr>
            <a:xfrm flipH="1">
              <a:off x="3851218" y="4360366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ïşḻïďê-任意多边形: 形状 17"/>
            <p:cNvSpPr/>
            <p:nvPr/>
          </p:nvSpPr>
          <p:spPr>
            <a:xfrm rot="18914935">
              <a:off x="4701856" y="4304931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20" name="ïşḻïďê-任意多边形: 形状 18"/>
            <p:cNvSpPr/>
            <p:nvPr/>
          </p:nvSpPr>
          <p:spPr>
            <a:xfrm rot="2703745">
              <a:off x="4817975" y="4304067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cxnSp>
          <p:nvCxnSpPr>
            <p:cNvPr id="21" name="ïşḻïďê-Straight Connector 19"/>
            <p:cNvCxnSpPr/>
            <p:nvPr/>
          </p:nvCxnSpPr>
          <p:spPr>
            <a:xfrm flipH="1">
              <a:off x="4944374" y="4360367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ïşḻïďê-Rectangle 20"/>
            <p:cNvSpPr/>
            <p:nvPr/>
          </p:nvSpPr>
          <p:spPr>
            <a:xfrm>
              <a:off x="3576492" y="4717754"/>
              <a:ext cx="2410002" cy="96846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3" name="ïşḻïďê-Rectangle 21"/>
            <p:cNvSpPr/>
            <p:nvPr/>
          </p:nvSpPr>
          <p:spPr>
            <a:xfrm>
              <a:off x="3851256" y="3719996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2000" b="1" noProof="1">
                  <a:solidFill>
                    <a:schemeClr val="tx1">
                      <a:lumMod val="75000"/>
                    </a:schemeClr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rPr>
                <a:t>小标题</a:t>
              </a:r>
            </a:p>
          </p:txBody>
        </p:sp>
        <p:sp>
          <p:nvSpPr>
            <p:cNvPr id="24" name="ïşḻïďê-Rectangle 22"/>
            <p:cNvSpPr/>
            <p:nvPr/>
          </p:nvSpPr>
          <p:spPr>
            <a:xfrm>
              <a:off x="3860375" y="4045626"/>
              <a:ext cx="1860468" cy="307777"/>
            </a:xfrm>
            <a:prstGeom prst="rect">
              <a:avLst/>
            </a:prstGeom>
            <a:noFill/>
          </p:spPr>
          <p:txBody>
            <a:bodyPr wrap="none">
              <a:normAutofit fontScale="97500"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1400" noProof="1">
                  <a:solidFill>
                    <a:schemeClr val="tx1">
                      <a:lumMod val="75000"/>
                    </a:schemeClr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rPr>
                <a:t>关键词</a:t>
              </a:r>
            </a:p>
          </p:txBody>
        </p:sp>
        <p:sp>
          <p:nvSpPr>
            <p:cNvPr id="25" name="ïşḻïďê-矩形: 圆角 22"/>
            <p:cNvSpPr/>
            <p:nvPr/>
          </p:nvSpPr>
          <p:spPr>
            <a:xfrm>
              <a:off x="6489419" y="1767866"/>
              <a:ext cx="1860468" cy="18107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cxnSp>
          <p:nvCxnSpPr>
            <p:cNvPr id="26" name="ïşḻïďê-Straight Connector 24"/>
            <p:cNvCxnSpPr/>
            <p:nvPr/>
          </p:nvCxnSpPr>
          <p:spPr>
            <a:xfrm flipH="1">
              <a:off x="6480262" y="4360366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ïşḻïďê-任意多边形: 形状 27"/>
            <p:cNvSpPr/>
            <p:nvPr/>
          </p:nvSpPr>
          <p:spPr>
            <a:xfrm rot="18914935">
              <a:off x="7330900" y="4304931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28" name="ïşḻïďê-任意多边形: 形状 28"/>
            <p:cNvSpPr/>
            <p:nvPr/>
          </p:nvSpPr>
          <p:spPr>
            <a:xfrm rot="2703745">
              <a:off x="7447019" y="4304067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cxnSp>
          <p:nvCxnSpPr>
            <p:cNvPr id="29" name="ïşḻïďê-Straight Connector 27"/>
            <p:cNvCxnSpPr/>
            <p:nvPr/>
          </p:nvCxnSpPr>
          <p:spPr>
            <a:xfrm flipH="1">
              <a:off x="7573418" y="4360367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ïşḻïďê-Rectangle 28"/>
            <p:cNvSpPr/>
            <p:nvPr/>
          </p:nvSpPr>
          <p:spPr>
            <a:xfrm>
              <a:off x="6205536" y="4717754"/>
              <a:ext cx="2410002" cy="96846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31" name="ïşḻïďê-Rectangle 29"/>
            <p:cNvSpPr/>
            <p:nvPr/>
          </p:nvSpPr>
          <p:spPr>
            <a:xfrm>
              <a:off x="6480300" y="3719997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2000" b="1" noProof="1">
                  <a:solidFill>
                    <a:schemeClr val="tx1">
                      <a:lumMod val="75000"/>
                    </a:schemeClr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rPr>
                <a:t>小标题</a:t>
              </a:r>
            </a:p>
          </p:txBody>
        </p:sp>
        <p:sp>
          <p:nvSpPr>
            <p:cNvPr id="32" name="ïşḻïďê-Rectangle 30"/>
            <p:cNvSpPr/>
            <p:nvPr/>
          </p:nvSpPr>
          <p:spPr>
            <a:xfrm>
              <a:off x="6489419" y="4045625"/>
              <a:ext cx="1860468" cy="307777"/>
            </a:xfrm>
            <a:prstGeom prst="rect">
              <a:avLst/>
            </a:prstGeom>
            <a:noFill/>
          </p:spPr>
          <p:txBody>
            <a:bodyPr wrap="none">
              <a:normAutofit fontScale="97500"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1400" noProof="1">
                  <a:solidFill>
                    <a:schemeClr val="tx1">
                      <a:lumMod val="75000"/>
                    </a:schemeClr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rPr>
                <a:t>关键词</a:t>
              </a:r>
            </a:p>
          </p:txBody>
        </p:sp>
        <p:sp>
          <p:nvSpPr>
            <p:cNvPr id="33" name="ïşḻïďê-矩形: 圆角 32"/>
            <p:cNvSpPr/>
            <p:nvPr/>
          </p:nvSpPr>
          <p:spPr>
            <a:xfrm>
              <a:off x="9118462" y="1767866"/>
              <a:ext cx="1860468" cy="1810713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cxnSp>
          <p:nvCxnSpPr>
            <p:cNvPr id="34" name="ïşḻïďê-Straight Connector 32"/>
            <p:cNvCxnSpPr/>
            <p:nvPr/>
          </p:nvCxnSpPr>
          <p:spPr>
            <a:xfrm flipH="1">
              <a:off x="9109305" y="4360366"/>
              <a:ext cx="781342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ïşḻïďê-任意多边形: 形状 37"/>
            <p:cNvSpPr/>
            <p:nvPr/>
          </p:nvSpPr>
          <p:spPr>
            <a:xfrm rot="18914935">
              <a:off x="9959943" y="4304931"/>
              <a:ext cx="63914" cy="227167"/>
            </a:xfrm>
            <a:custGeom>
              <a:avLst/>
              <a:gdLst>
                <a:gd name="connsiteX0" fmla="*/ 125628 w 125628"/>
                <a:gd name="connsiteY0" fmla="*/ 446518 h 446518"/>
                <a:gd name="connsiteX1" fmla="*/ 0 w 125628"/>
                <a:gd name="connsiteY1" fmla="*/ 446518 h 446518"/>
                <a:gd name="connsiteX2" fmla="*/ 0 w 125628"/>
                <a:gd name="connsiteY2" fmla="*/ 0 h 446518"/>
                <a:gd name="connsiteX3" fmla="*/ 125628 w 125628"/>
                <a:gd name="connsiteY3" fmla="*/ 124541 h 44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46518">
                  <a:moveTo>
                    <a:pt x="125628" y="446518"/>
                  </a:moveTo>
                  <a:lnTo>
                    <a:pt x="0" y="446518"/>
                  </a:lnTo>
                  <a:lnTo>
                    <a:pt x="0" y="0"/>
                  </a:lnTo>
                  <a:lnTo>
                    <a:pt x="125628" y="12454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36" name="ïşḻïďê-任意多边形: 形状 38"/>
            <p:cNvSpPr/>
            <p:nvPr/>
          </p:nvSpPr>
          <p:spPr>
            <a:xfrm rot="2703745">
              <a:off x="10076062" y="4304067"/>
              <a:ext cx="63914" cy="229239"/>
            </a:xfrm>
            <a:custGeom>
              <a:avLst/>
              <a:gdLst>
                <a:gd name="connsiteX0" fmla="*/ 125628 w 125628"/>
                <a:gd name="connsiteY0" fmla="*/ 0 h 450590"/>
                <a:gd name="connsiteX1" fmla="*/ 125628 w 125628"/>
                <a:gd name="connsiteY1" fmla="*/ 450590 h 450590"/>
                <a:gd name="connsiteX2" fmla="*/ 0 w 125628"/>
                <a:gd name="connsiteY2" fmla="*/ 450590 h 450590"/>
                <a:gd name="connsiteX3" fmla="*/ 0 w 125628"/>
                <a:gd name="connsiteY3" fmla="*/ 125902 h 45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628" h="450590">
                  <a:moveTo>
                    <a:pt x="125628" y="0"/>
                  </a:moveTo>
                  <a:lnTo>
                    <a:pt x="125628" y="450590"/>
                  </a:lnTo>
                  <a:lnTo>
                    <a:pt x="0" y="450590"/>
                  </a:lnTo>
                  <a:lnTo>
                    <a:pt x="0" y="125902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cxnSp>
          <p:nvCxnSpPr>
            <p:cNvPr id="37" name="ïşḻïďê-Straight Connector 35"/>
            <p:cNvCxnSpPr/>
            <p:nvPr/>
          </p:nvCxnSpPr>
          <p:spPr>
            <a:xfrm flipH="1">
              <a:off x="10202461" y="4360367"/>
              <a:ext cx="76739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şḻïďê-Rectangle 36"/>
            <p:cNvSpPr/>
            <p:nvPr/>
          </p:nvSpPr>
          <p:spPr>
            <a:xfrm>
              <a:off x="8834578" y="4717754"/>
              <a:ext cx="2410002" cy="96846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400" dirty="0">
                <a:solidFill>
                  <a:schemeClr val="tx1">
                    <a:lumMod val="7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39" name="ïşḻïďê-Rectangle 37"/>
            <p:cNvSpPr/>
            <p:nvPr/>
          </p:nvSpPr>
          <p:spPr>
            <a:xfrm>
              <a:off x="9109344" y="3719997"/>
              <a:ext cx="1869597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2000" b="1" noProof="1">
                  <a:solidFill>
                    <a:schemeClr val="tx1">
                      <a:lumMod val="75000"/>
                    </a:schemeClr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rPr>
                <a:t>小标题</a:t>
              </a:r>
            </a:p>
          </p:txBody>
        </p:sp>
        <p:sp>
          <p:nvSpPr>
            <p:cNvPr id="40" name="ïşḻïďê-Rectangle 38"/>
            <p:cNvSpPr/>
            <p:nvPr/>
          </p:nvSpPr>
          <p:spPr>
            <a:xfrm>
              <a:off x="9118463" y="4045626"/>
              <a:ext cx="1860468" cy="307777"/>
            </a:xfrm>
            <a:prstGeom prst="rect">
              <a:avLst/>
            </a:prstGeom>
            <a:noFill/>
          </p:spPr>
          <p:txBody>
            <a:bodyPr wrap="none">
              <a:normAutofit fontScale="97500"/>
            </a:bodyPr>
            <a:lstStyle/>
            <a:p>
              <a:pPr algn="ctr">
                <a:buClr>
                  <a:srgbClr val="E24848"/>
                </a:buClr>
              </a:pPr>
              <a:r>
                <a:rPr lang="zh-CN" altLang="en-US" sz="1400" noProof="1">
                  <a:solidFill>
                    <a:schemeClr val="tx1">
                      <a:lumMod val="75000"/>
                    </a:schemeClr>
                  </a:solidFill>
                  <a:latin typeface="微软雅黑 Light" panose="020B0502040204020203" pitchFamily="34" charset="-122"/>
                  <a:ea typeface="锐字工房云字库细圆GBK" panose="02010604000000000000" pitchFamily="2" charset="-122"/>
                  <a:cs typeface="+mn-ea"/>
                  <a:sym typeface="微软雅黑 Light" panose="020B0502040204020203" pitchFamily="34" charset="-122"/>
                </a:rPr>
                <a:t>关键词</a:t>
              </a:r>
            </a:p>
          </p:txBody>
        </p:sp>
        <p:sp>
          <p:nvSpPr>
            <p:cNvPr id="41" name="ïşḻïďê-任意多边形: 形状 42"/>
            <p:cNvSpPr/>
            <p:nvPr/>
          </p:nvSpPr>
          <p:spPr bwMode="auto">
            <a:xfrm>
              <a:off x="4093823" y="2318306"/>
              <a:ext cx="1304829" cy="1247631"/>
            </a:xfrm>
            <a:custGeom>
              <a:avLst/>
              <a:gdLst>
                <a:gd name="T0" fmla="*/ 656 w 730"/>
                <a:gd name="T1" fmla="*/ 504 h 698"/>
                <a:gd name="T2" fmla="*/ 552 w 730"/>
                <a:gd name="T3" fmla="*/ 428 h 698"/>
                <a:gd name="T4" fmla="*/ 524 w 730"/>
                <a:gd name="T5" fmla="*/ 302 h 698"/>
                <a:gd name="T6" fmla="*/ 492 w 730"/>
                <a:gd name="T7" fmla="*/ 110 h 698"/>
                <a:gd name="T8" fmla="*/ 436 w 730"/>
                <a:gd name="T9" fmla="*/ 26 h 698"/>
                <a:gd name="T10" fmla="*/ 380 w 730"/>
                <a:gd name="T11" fmla="*/ 2 h 698"/>
                <a:gd name="T12" fmla="*/ 316 w 730"/>
                <a:gd name="T13" fmla="*/ 4 h 698"/>
                <a:gd name="T14" fmla="*/ 246 w 730"/>
                <a:gd name="T15" fmla="*/ 44 h 698"/>
                <a:gd name="T16" fmla="*/ 202 w 730"/>
                <a:gd name="T17" fmla="*/ 136 h 698"/>
                <a:gd name="T18" fmla="*/ 170 w 730"/>
                <a:gd name="T19" fmla="*/ 304 h 698"/>
                <a:gd name="T20" fmla="*/ 134 w 730"/>
                <a:gd name="T21" fmla="*/ 486 h 698"/>
                <a:gd name="T22" fmla="*/ 58 w 730"/>
                <a:gd name="T23" fmla="*/ 526 h 698"/>
                <a:gd name="T24" fmla="*/ 32 w 730"/>
                <a:gd name="T25" fmla="*/ 562 h 698"/>
                <a:gd name="T26" fmla="*/ 718 w 730"/>
                <a:gd name="T27" fmla="*/ 632 h 698"/>
                <a:gd name="T28" fmla="*/ 278 w 730"/>
                <a:gd name="T29" fmla="*/ 134 h 698"/>
                <a:gd name="T30" fmla="*/ 326 w 730"/>
                <a:gd name="T31" fmla="*/ 94 h 698"/>
                <a:gd name="T32" fmla="*/ 380 w 730"/>
                <a:gd name="T33" fmla="*/ 122 h 698"/>
                <a:gd name="T34" fmla="*/ 426 w 730"/>
                <a:gd name="T35" fmla="*/ 182 h 698"/>
                <a:gd name="T36" fmla="*/ 456 w 730"/>
                <a:gd name="T37" fmla="*/ 258 h 698"/>
                <a:gd name="T38" fmla="*/ 430 w 730"/>
                <a:gd name="T39" fmla="*/ 340 h 698"/>
                <a:gd name="T40" fmla="*/ 382 w 730"/>
                <a:gd name="T41" fmla="*/ 396 h 698"/>
                <a:gd name="T42" fmla="*/ 332 w 730"/>
                <a:gd name="T43" fmla="*/ 402 h 698"/>
                <a:gd name="T44" fmla="*/ 292 w 730"/>
                <a:gd name="T45" fmla="*/ 376 h 698"/>
                <a:gd name="T46" fmla="*/ 256 w 730"/>
                <a:gd name="T47" fmla="*/ 310 h 698"/>
                <a:gd name="T48" fmla="*/ 242 w 730"/>
                <a:gd name="T49" fmla="*/ 200 h 698"/>
                <a:gd name="T50" fmla="*/ 278 w 730"/>
                <a:gd name="T51" fmla="*/ 134 h 698"/>
                <a:gd name="T52" fmla="*/ 208 w 730"/>
                <a:gd name="T53" fmla="*/ 552 h 698"/>
                <a:gd name="T54" fmla="*/ 266 w 730"/>
                <a:gd name="T55" fmla="*/ 602 h 698"/>
                <a:gd name="T56" fmla="*/ 258 w 730"/>
                <a:gd name="T57" fmla="*/ 594 h 698"/>
                <a:gd name="T58" fmla="*/ 236 w 730"/>
                <a:gd name="T59" fmla="*/ 570 h 698"/>
                <a:gd name="T60" fmla="*/ 286 w 730"/>
                <a:gd name="T61" fmla="*/ 588 h 698"/>
                <a:gd name="T62" fmla="*/ 252 w 730"/>
                <a:gd name="T63" fmla="*/ 552 h 698"/>
                <a:gd name="T64" fmla="*/ 264 w 730"/>
                <a:gd name="T65" fmla="*/ 554 h 698"/>
                <a:gd name="T66" fmla="*/ 250 w 730"/>
                <a:gd name="T67" fmla="*/ 464 h 698"/>
                <a:gd name="T68" fmla="*/ 276 w 730"/>
                <a:gd name="T69" fmla="*/ 518 h 698"/>
                <a:gd name="T70" fmla="*/ 262 w 730"/>
                <a:gd name="T71" fmla="*/ 462 h 698"/>
                <a:gd name="T72" fmla="*/ 270 w 730"/>
                <a:gd name="T73" fmla="*/ 356 h 698"/>
                <a:gd name="T74" fmla="*/ 298 w 730"/>
                <a:gd name="T75" fmla="*/ 388 h 698"/>
                <a:gd name="T76" fmla="*/ 352 w 730"/>
                <a:gd name="T77" fmla="*/ 410 h 698"/>
                <a:gd name="T78" fmla="*/ 384 w 730"/>
                <a:gd name="T79" fmla="*/ 402 h 698"/>
                <a:gd name="T80" fmla="*/ 430 w 730"/>
                <a:gd name="T81" fmla="*/ 352 h 698"/>
                <a:gd name="T82" fmla="*/ 446 w 730"/>
                <a:gd name="T83" fmla="*/ 466 h 698"/>
                <a:gd name="T84" fmla="*/ 456 w 730"/>
                <a:gd name="T85" fmla="*/ 542 h 698"/>
                <a:gd name="T86" fmla="*/ 464 w 730"/>
                <a:gd name="T87" fmla="*/ 526 h 698"/>
                <a:gd name="T88" fmla="*/ 456 w 730"/>
                <a:gd name="T89" fmla="*/ 572 h 698"/>
                <a:gd name="T90" fmla="*/ 472 w 730"/>
                <a:gd name="T91" fmla="*/ 552 h 698"/>
                <a:gd name="T92" fmla="*/ 450 w 730"/>
                <a:gd name="T93" fmla="*/ 600 h 698"/>
                <a:gd name="T94" fmla="*/ 480 w 730"/>
                <a:gd name="T95" fmla="*/ 544 h 698"/>
                <a:gd name="T96" fmla="*/ 464 w 730"/>
                <a:gd name="T97" fmla="*/ 604 h 698"/>
                <a:gd name="T98" fmla="*/ 464 w 730"/>
                <a:gd name="T99" fmla="*/ 612 h 698"/>
                <a:gd name="T100" fmla="*/ 498 w 730"/>
                <a:gd name="T101" fmla="*/ 572 h 698"/>
                <a:gd name="T102" fmla="*/ 490 w 730"/>
                <a:gd name="T103" fmla="*/ 598 h 698"/>
                <a:gd name="T104" fmla="*/ 420 w 730"/>
                <a:gd name="T105" fmla="*/ 638 h 698"/>
                <a:gd name="T106" fmla="*/ 324 w 730"/>
                <a:gd name="T107" fmla="*/ 646 h 698"/>
                <a:gd name="T108" fmla="*/ 224 w 730"/>
                <a:gd name="T109" fmla="*/ 580 h 698"/>
                <a:gd name="T110" fmla="*/ 522 w 730"/>
                <a:gd name="T111" fmla="*/ 524 h 698"/>
                <a:gd name="T112" fmla="*/ 510 w 730"/>
                <a:gd name="T113" fmla="*/ 574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" h="698">
                  <a:moveTo>
                    <a:pt x="690" y="534"/>
                  </a:moveTo>
                  <a:lnTo>
                    <a:pt x="690" y="534"/>
                  </a:lnTo>
                  <a:lnTo>
                    <a:pt x="684" y="524"/>
                  </a:lnTo>
                  <a:lnTo>
                    <a:pt x="672" y="514"/>
                  </a:lnTo>
                  <a:lnTo>
                    <a:pt x="656" y="504"/>
                  </a:lnTo>
                  <a:lnTo>
                    <a:pt x="638" y="494"/>
                  </a:lnTo>
                  <a:lnTo>
                    <a:pt x="602" y="476"/>
                  </a:lnTo>
                  <a:lnTo>
                    <a:pt x="570" y="462"/>
                  </a:lnTo>
                  <a:lnTo>
                    <a:pt x="570" y="462"/>
                  </a:lnTo>
                  <a:lnTo>
                    <a:pt x="552" y="428"/>
                  </a:lnTo>
                  <a:lnTo>
                    <a:pt x="542" y="406"/>
                  </a:lnTo>
                  <a:lnTo>
                    <a:pt x="534" y="380"/>
                  </a:lnTo>
                  <a:lnTo>
                    <a:pt x="534" y="380"/>
                  </a:lnTo>
                  <a:lnTo>
                    <a:pt x="528" y="344"/>
                  </a:lnTo>
                  <a:lnTo>
                    <a:pt x="524" y="302"/>
                  </a:lnTo>
                  <a:lnTo>
                    <a:pt x="520" y="250"/>
                  </a:lnTo>
                  <a:lnTo>
                    <a:pt x="508" y="180"/>
                  </a:lnTo>
                  <a:lnTo>
                    <a:pt x="508" y="180"/>
                  </a:lnTo>
                  <a:lnTo>
                    <a:pt x="500" y="142"/>
                  </a:lnTo>
                  <a:lnTo>
                    <a:pt x="492" y="110"/>
                  </a:lnTo>
                  <a:lnTo>
                    <a:pt x="482" y="84"/>
                  </a:lnTo>
                  <a:lnTo>
                    <a:pt x="470" y="64"/>
                  </a:lnTo>
                  <a:lnTo>
                    <a:pt x="458" y="48"/>
                  </a:lnTo>
                  <a:lnTo>
                    <a:pt x="448" y="36"/>
                  </a:lnTo>
                  <a:lnTo>
                    <a:pt x="436" y="26"/>
                  </a:lnTo>
                  <a:lnTo>
                    <a:pt x="424" y="18"/>
                  </a:lnTo>
                  <a:lnTo>
                    <a:pt x="424" y="18"/>
                  </a:lnTo>
                  <a:lnTo>
                    <a:pt x="410" y="12"/>
                  </a:lnTo>
                  <a:lnTo>
                    <a:pt x="396" y="6"/>
                  </a:lnTo>
                  <a:lnTo>
                    <a:pt x="380" y="2"/>
                  </a:lnTo>
                  <a:lnTo>
                    <a:pt x="364" y="0"/>
                  </a:lnTo>
                  <a:lnTo>
                    <a:pt x="334" y="0"/>
                  </a:lnTo>
                  <a:lnTo>
                    <a:pt x="324" y="2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298" y="8"/>
                  </a:lnTo>
                  <a:lnTo>
                    <a:pt x="286" y="14"/>
                  </a:lnTo>
                  <a:lnTo>
                    <a:pt x="272" y="20"/>
                  </a:lnTo>
                  <a:lnTo>
                    <a:pt x="260" y="30"/>
                  </a:lnTo>
                  <a:lnTo>
                    <a:pt x="246" y="44"/>
                  </a:lnTo>
                  <a:lnTo>
                    <a:pt x="234" y="6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12" y="106"/>
                  </a:lnTo>
                  <a:lnTo>
                    <a:pt x="202" y="136"/>
                  </a:lnTo>
                  <a:lnTo>
                    <a:pt x="194" y="168"/>
                  </a:lnTo>
                  <a:lnTo>
                    <a:pt x="186" y="200"/>
                  </a:lnTo>
                  <a:lnTo>
                    <a:pt x="176" y="260"/>
                  </a:lnTo>
                  <a:lnTo>
                    <a:pt x="170" y="304"/>
                  </a:lnTo>
                  <a:lnTo>
                    <a:pt x="170" y="304"/>
                  </a:lnTo>
                  <a:lnTo>
                    <a:pt x="164" y="374"/>
                  </a:lnTo>
                  <a:lnTo>
                    <a:pt x="164" y="374"/>
                  </a:lnTo>
                  <a:lnTo>
                    <a:pt x="152" y="420"/>
                  </a:lnTo>
                  <a:lnTo>
                    <a:pt x="142" y="458"/>
                  </a:lnTo>
                  <a:lnTo>
                    <a:pt x="134" y="486"/>
                  </a:lnTo>
                  <a:lnTo>
                    <a:pt x="134" y="486"/>
                  </a:lnTo>
                  <a:lnTo>
                    <a:pt x="98" y="502"/>
                  </a:lnTo>
                  <a:lnTo>
                    <a:pt x="98" y="502"/>
                  </a:lnTo>
                  <a:lnTo>
                    <a:pt x="78" y="512"/>
                  </a:lnTo>
                  <a:lnTo>
                    <a:pt x="58" y="526"/>
                  </a:lnTo>
                  <a:lnTo>
                    <a:pt x="50" y="534"/>
                  </a:lnTo>
                  <a:lnTo>
                    <a:pt x="42" y="544"/>
                  </a:lnTo>
                  <a:lnTo>
                    <a:pt x="34" y="552"/>
                  </a:lnTo>
                  <a:lnTo>
                    <a:pt x="32" y="562"/>
                  </a:lnTo>
                  <a:lnTo>
                    <a:pt x="32" y="562"/>
                  </a:lnTo>
                  <a:lnTo>
                    <a:pt x="0" y="698"/>
                  </a:lnTo>
                  <a:lnTo>
                    <a:pt x="730" y="698"/>
                  </a:lnTo>
                  <a:lnTo>
                    <a:pt x="730" y="698"/>
                  </a:lnTo>
                  <a:lnTo>
                    <a:pt x="726" y="678"/>
                  </a:lnTo>
                  <a:lnTo>
                    <a:pt x="718" y="632"/>
                  </a:lnTo>
                  <a:lnTo>
                    <a:pt x="706" y="578"/>
                  </a:lnTo>
                  <a:lnTo>
                    <a:pt x="698" y="554"/>
                  </a:lnTo>
                  <a:lnTo>
                    <a:pt x="690" y="534"/>
                  </a:lnTo>
                  <a:lnTo>
                    <a:pt x="690" y="534"/>
                  </a:lnTo>
                  <a:close/>
                  <a:moveTo>
                    <a:pt x="278" y="134"/>
                  </a:moveTo>
                  <a:lnTo>
                    <a:pt x="278" y="134"/>
                  </a:lnTo>
                  <a:lnTo>
                    <a:pt x="292" y="124"/>
                  </a:lnTo>
                  <a:lnTo>
                    <a:pt x="308" y="112"/>
                  </a:lnTo>
                  <a:lnTo>
                    <a:pt x="320" y="100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40" y="96"/>
                  </a:lnTo>
                  <a:lnTo>
                    <a:pt x="354" y="102"/>
                  </a:lnTo>
                  <a:lnTo>
                    <a:pt x="366" y="110"/>
                  </a:lnTo>
                  <a:lnTo>
                    <a:pt x="380" y="122"/>
                  </a:lnTo>
                  <a:lnTo>
                    <a:pt x="392" y="134"/>
                  </a:lnTo>
                  <a:lnTo>
                    <a:pt x="404" y="148"/>
                  </a:lnTo>
                  <a:lnTo>
                    <a:pt x="416" y="164"/>
                  </a:lnTo>
                  <a:lnTo>
                    <a:pt x="426" y="182"/>
                  </a:lnTo>
                  <a:lnTo>
                    <a:pt x="426" y="182"/>
                  </a:lnTo>
                  <a:lnTo>
                    <a:pt x="446" y="224"/>
                  </a:lnTo>
                  <a:lnTo>
                    <a:pt x="458" y="250"/>
                  </a:lnTo>
                  <a:lnTo>
                    <a:pt x="458" y="250"/>
                  </a:lnTo>
                  <a:lnTo>
                    <a:pt x="456" y="258"/>
                  </a:lnTo>
                  <a:lnTo>
                    <a:pt x="456" y="258"/>
                  </a:lnTo>
                  <a:lnTo>
                    <a:pt x="452" y="284"/>
                  </a:lnTo>
                  <a:lnTo>
                    <a:pt x="448" y="304"/>
                  </a:lnTo>
                  <a:lnTo>
                    <a:pt x="448" y="304"/>
                  </a:lnTo>
                  <a:lnTo>
                    <a:pt x="440" y="322"/>
                  </a:lnTo>
                  <a:lnTo>
                    <a:pt x="430" y="340"/>
                  </a:lnTo>
                  <a:lnTo>
                    <a:pt x="420" y="356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396" y="388"/>
                  </a:lnTo>
                  <a:lnTo>
                    <a:pt x="382" y="396"/>
                  </a:lnTo>
                  <a:lnTo>
                    <a:pt x="368" y="402"/>
                  </a:lnTo>
                  <a:lnTo>
                    <a:pt x="352" y="404"/>
                  </a:lnTo>
                  <a:lnTo>
                    <a:pt x="352" y="404"/>
                  </a:lnTo>
                  <a:lnTo>
                    <a:pt x="342" y="404"/>
                  </a:lnTo>
                  <a:lnTo>
                    <a:pt x="332" y="402"/>
                  </a:lnTo>
                  <a:lnTo>
                    <a:pt x="324" y="398"/>
                  </a:lnTo>
                  <a:lnTo>
                    <a:pt x="316" y="394"/>
                  </a:lnTo>
                  <a:lnTo>
                    <a:pt x="302" y="384"/>
                  </a:lnTo>
                  <a:lnTo>
                    <a:pt x="292" y="376"/>
                  </a:lnTo>
                  <a:lnTo>
                    <a:pt x="292" y="376"/>
                  </a:lnTo>
                  <a:lnTo>
                    <a:pt x="276" y="358"/>
                  </a:lnTo>
                  <a:lnTo>
                    <a:pt x="270" y="346"/>
                  </a:lnTo>
                  <a:lnTo>
                    <a:pt x="264" y="334"/>
                  </a:lnTo>
                  <a:lnTo>
                    <a:pt x="264" y="334"/>
                  </a:lnTo>
                  <a:lnTo>
                    <a:pt x="256" y="310"/>
                  </a:lnTo>
                  <a:lnTo>
                    <a:pt x="248" y="284"/>
                  </a:lnTo>
                  <a:lnTo>
                    <a:pt x="248" y="284"/>
                  </a:lnTo>
                  <a:lnTo>
                    <a:pt x="244" y="238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6" y="182"/>
                  </a:lnTo>
                  <a:lnTo>
                    <a:pt x="254" y="162"/>
                  </a:lnTo>
                  <a:lnTo>
                    <a:pt x="266" y="144"/>
                  </a:lnTo>
                  <a:lnTo>
                    <a:pt x="272" y="138"/>
                  </a:lnTo>
                  <a:lnTo>
                    <a:pt x="278" y="134"/>
                  </a:lnTo>
                  <a:lnTo>
                    <a:pt x="278" y="134"/>
                  </a:lnTo>
                  <a:close/>
                  <a:moveTo>
                    <a:pt x="224" y="580"/>
                  </a:moveTo>
                  <a:lnTo>
                    <a:pt x="224" y="580"/>
                  </a:lnTo>
                  <a:lnTo>
                    <a:pt x="216" y="566"/>
                  </a:lnTo>
                  <a:lnTo>
                    <a:pt x="208" y="552"/>
                  </a:lnTo>
                  <a:lnTo>
                    <a:pt x="208" y="552"/>
                  </a:lnTo>
                  <a:lnTo>
                    <a:pt x="216" y="562"/>
                  </a:lnTo>
                  <a:lnTo>
                    <a:pt x="226" y="572"/>
                  </a:lnTo>
                  <a:lnTo>
                    <a:pt x="248" y="590"/>
                  </a:lnTo>
                  <a:lnTo>
                    <a:pt x="266" y="602"/>
                  </a:lnTo>
                  <a:lnTo>
                    <a:pt x="272" y="606"/>
                  </a:lnTo>
                  <a:lnTo>
                    <a:pt x="276" y="606"/>
                  </a:lnTo>
                  <a:lnTo>
                    <a:pt x="276" y="606"/>
                  </a:lnTo>
                  <a:lnTo>
                    <a:pt x="268" y="600"/>
                  </a:lnTo>
                  <a:lnTo>
                    <a:pt x="258" y="594"/>
                  </a:lnTo>
                  <a:lnTo>
                    <a:pt x="240" y="578"/>
                  </a:lnTo>
                  <a:lnTo>
                    <a:pt x="228" y="566"/>
                  </a:lnTo>
                  <a:lnTo>
                    <a:pt x="222" y="558"/>
                  </a:lnTo>
                  <a:lnTo>
                    <a:pt x="222" y="558"/>
                  </a:lnTo>
                  <a:lnTo>
                    <a:pt x="236" y="570"/>
                  </a:lnTo>
                  <a:lnTo>
                    <a:pt x="248" y="578"/>
                  </a:lnTo>
                  <a:lnTo>
                    <a:pt x="260" y="582"/>
                  </a:lnTo>
                  <a:lnTo>
                    <a:pt x="268" y="586"/>
                  </a:lnTo>
                  <a:lnTo>
                    <a:pt x="282" y="588"/>
                  </a:lnTo>
                  <a:lnTo>
                    <a:pt x="286" y="588"/>
                  </a:lnTo>
                  <a:lnTo>
                    <a:pt x="286" y="588"/>
                  </a:lnTo>
                  <a:lnTo>
                    <a:pt x="274" y="578"/>
                  </a:lnTo>
                  <a:lnTo>
                    <a:pt x="264" y="570"/>
                  </a:lnTo>
                  <a:lnTo>
                    <a:pt x="256" y="560"/>
                  </a:lnTo>
                  <a:lnTo>
                    <a:pt x="252" y="552"/>
                  </a:lnTo>
                  <a:lnTo>
                    <a:pt x="248" y="540"/>
                  </a:lnTo>
                  <a:lnTo>
                    <a:pt x="246" y="536"/>
                  </a:lnTo>
                  <a:lnTo>
                    <a:pt x="246" y="536"/>
                  </a:lnTo>
                  <a:lnTo>
                    <a:pt x="256" y="548"/>
                  </a:lnTo>
                  <a:lnTo>
                    <a:pt x="264" y="554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66" y="544"/>
                  </a:lnTo>
                  <a:lnTo>
                    <a:pt x="260" y="518"/>
                  </a:lnTo>
                  <a:lnTo>
                    <a:pt x="250" y="464"/>
                  </a:lnTo>
                  <a:lnTo>
                    <a:pt x="250" y="464"/>
                  </a:lnTo>
                  <a:lnTo>
                    <a:pt x="256" y="484"/>
                  </a:lnTo>
                  <a:lnTo>
                    <a:pt x="262" y="500"/>
                  </a:lnTo>
                  <a:lnTo>
                    <a:pt x="268" y="512"/>
                  </a:lnTo>
                  <a:lnTo>
                    <a:pt x="276" y="518"/>
                  </a:lnTo>
                  <a:lnTo>
                    <a:pt x="276" y="518"/>
                  </a:lnTo>
                  <a:lnTo>
                    <a:pt x="270" y="502"/>
                  </a:lnTo>
                  <a:lnTo>
                    <a:pt x="266" y="488"/>
                  </a:lnTo>
                  <a:lnTo>
                    <a:pt x="264" y="474"/>
                  </a:lnTo>
                  <a:lnTo>
                    <a:pt x="262" y="462"/>
                  </a:lnTo>
                  <a:lnTo>
                    <a:pt x="264" y="442"/>
                  </a:lnTo>
                  <a:lnTo>
                    <a:pt x="266" y="424"/>
                  </a:lnTo>
                  <a:lnTo>
                    <a:pt x="266" y="424"/>
                  </a:lnTo>
                  <a:lnTo>
                    <a:pt x="268" y="396"/>
                  </a:lnTo>
                  <a:lnTo>
                    <a:pt x="270" y="356"/>
                  </a:lnTo>
                  <a:lnTo>
                    <a:pt x="270" y="356"/>
                  </a:lnTo>
                  <a:lnTo>
                    <a:pt x="278" y="368"/>
                  </a:lnTo>
                  <a:lnTo>
                    <a:pt x="288" y="378"/>
                  </a:lnTo>
                  <a:lnTo>
                    <a:pt x="288" y="378"/>
                  </a:lnTo>
                  <a:lnTo>
                    <a:pt x="298" y="388"/>
                  </a:lnTo>
                  <a:lnTo>
                    <a:pt x="312" y="398"/>
                  </a:lnTo>
                  <a:lnTo>
                    <a:pt x="320" y="404"/>
                  </a:lnTo>
                  <a:lnTo>
                    <a:pt x="330" y="406"/>
                  </a:lnTo>
                  <a:lnTo>
                    <a:pt x="340" y="410"/>
                  </a:lnTo>
                  <a:lnTo>
                    <a:pt x="352" y="410"/>
                  </a:lnTo>
                  <a:lnTo>
                    <a:pt x="352" y="410"/>
                  </a:lnTo>
                  <a:lnTo>
                    <a:pt x="354" y="410"/>
                  </a:lnTo>
                  <a:lnTo>
                    <a:pt x="354" y="410"/>
                  </a:lnTo>
                  <a:lnTo>
                    <a:pt x="370" y="408"/>
                  </a:lnTo>
                  <a:lnTo>
                    <a:pt x="384" y="402"/>
                  </a:lnTo>
                  <a:lnTo>
                    <a:pt x="398" y="392"/>
                  </a:lnTo>
                  <a:lnTo>
                    <a:pt x="412" y="376"/>
                  </a:lnTo>
                  <a:lnTo>
                    <a:pt x="412" y="376"/>
                  </a:lnTo>
                  <a:lnTo>
                    <a:pt x="430" y="352"/>
                  </a:lnTo>
                  <a:lnTo>
                    <a:pt x="430" y="352"/>
                  </a:lnTo>
                  <a:lnTo>
                    <a:pt x="428" y="378"/>
                  </a:lnTo>
                  <a:lnTo>
                    <a:pt x="428" y="396"/>
                  </a:lnTo>
                  <a:lnTo>
                    <a:pt x="432" y="414"/>
                  </a:lnTo>
                  <a:lnTo>
                    <a:pt x="432" y="414"/>
                  </a:lnTo>
                  <a:lnTo>
                    <a:pt x="446" y="466"/>
                  </a:lnTo>
                  <a:lnTo>
                    <a:pt x="454" y="490"/>
                  </a:lnTo>
                  <a:lnTo>
                    <a:pt x="458" y="510"/>
                  </a:lnTo>
                  <a:lnTo>
                    <a:pt x="458" y="510"/>
                  </a:lnTo>
                  <a:lnTo>
                    <a:pt x="458" y="528"/>
                  </a:lnTo>
                  <a:lnTo>
                    <a:pt x="456" y="542"/>
                  </a:lnTo>
                  <a:lnTo>
                    <a:pt x="452" y="556"/>
                  </a:lnTo>
                  <a:lnTo>
                    <a:pt x="452" y="556"/>
                  </a:lnTo>
                  <a:lnTo>
                    <a:pt x="454" y="550"/>
                  </a:lnTo>
                  <a:lnTo>
                    <a:pt x="464" y="526"/>
                  </a:lnTo>
                  <a:lnTo>
                    <a:pt x="464" y="526"/>
                  </a:lnTo>
                  <a:lnTo>
                    <a:pt x="464" y="536"/>
                  </a:lnTo>
                  <a:lnTo>
                    <a:pt x="462" y="548"/>
                  </a:lnTo>
                  <a:lnTo>
                    <a:pt x="452" y="578"/>
                  </a:lnTo>
                  <a:lnTo>
                    <a:pt x="452" y="578"/>
                  </a:lnTo>
                  <a:lnTo>
                    <a:pt x="456" y="572"/>
                  </a:lnTo>
                  <a:lnTo>
                    <a:pt x="460" y="564"/>
                  </a:lnTo>
                  <a:lnTo>
                    <a:pt x="472" y="528"/>
                  </a:lnTo>
                  <a:lnTo>
                    <a:pt x="472" y="528"/>
                  </a:lnTo>
                  <a:lnTo>
                    <a:pt x="472" y="542"/>
                  </a:lnTo>
                  <a:lnTo>
                    <a:pt x="472" y="552"/>
                  </a:lnTo>
                  <a:lnTo>
                    <a:pt x="468" y="562"/>
                  </a:lnTo>
                  <a:lnTo>
                    <a:pt x="466" y="572"/>
                  </a:lnTo>
                  <a:lnTo>
                    <a:pt x="458" y="588"/>
                  </a:lnTo>
                  <a:lnTo>
                    <a:pt x="450" y="600"/>
                  </a:lnTo>
                  <a:lnTo>
                    <a:pt x="450" y="600"/>
                  </a:lnTo>
                  <a:lnTo>
                    <a:pt x="460" y="592"/>
                  </a:lnTo>
                  <a:lnTo>
                    <a:pt x="470" y="580"/>
                  </a:lnTo>
                  <a:lnTo>
                    <a:pt x="476" y="562"/>
                  </a:lnTo>
                  <a:lnTo>
                    <a:pt x="480" y="544"/>
                  </a:lnTo>
                  <a:lnTo>
                    <a:pt x="480" y="544"/>
                  </a:lnTo>
                  <a:lnTo>
                    <a:pt x="480" y="560"/>
                  </a:lnTo>
                  <a:lnTo>
                    <a:pt x="480" y="574"/>
                  </a:lnTo>
                  <a:lnTo>
                    <a:pt x="476" y="586"/>
                  </a:lnTo>
                  <a:lnTo>
                    <a:pt x="470" y="596"/>
                  </a:lnTo>
                  <a:lnTo>
                    <a:pt x="464" y="604"/>
                  </a:lnTo>
                  <a:lnTo>
                    <a:pt x="456" y="610"/>
                  </a:lnTo>
                  <a:lnTo>
                    <a:pt x="438" y="622"/>
                  </a:lnTo>
                  <a:lnTo>
                    <a:pt x="438" y="622"/>
                  </a:lnTo>
                  <a:lnTo>
                    <a:pt x="452" y="618"/>
                  </a:lnTo>
                  <a:lnTo>
                    <a:pt x="464" y="612"/>
                  </a:lnTo>
                  <a:lnTo>
                    <a:pt x="476" y="604"/>
                  </a:lnTo>
                  <a:lnTo>
                    <a:pt x="484" y="596"/>
                  </a:lnTo>
                  <a:lnTo>
                    <a:pt x="494" y="580"/>
                  </a:lnTo>
                  <a:lnTo>
                    <a:pt x="498" y="572"/>
                  </a:lnTo>
                  <a:lnTo>
                    <a:pt x="498" y="572"/>
                  </a:lnTo>
                  <a:lnTo>
                    <a:pt x="500" y="588"/>
                  </a:lnTo>
                  <a:lnTo>
                    <a:pt x="500" y="588"/>
                  </a:lnTo>
                  <a:lnTo>
                    <a:pt x="498" y="588"/>
                  </a:lnTo>
                  <a:lnTo>
                    <a:pt x="498" y="588"/>
                  </a:lnTo>
                  <a:lnTo>
                    <a:pt x="490" y="598"/>
                  </a:lnTo>
                  <a:lnTo>
                    <a:pt x="480" y="606"/>
                  </a:lnTo>
                  <a:lnTo>
                    <a:pt x="468" y="616"/>
                  </a:lnTo>
                  <a:lnTo>
                    <a:pt x="454" y="624"/>
                  </a:lnTo>
                  <a:lnTo>
                    <a:pt x="438" y="632"/>
                  </a:lnTo>
                  <a:lnTo>
                    <a:pt x="420" y="638"/>
                  </a:lnTo>
                  <a:lnTo>
                    <a:pt x="402" y="644"/>
                  </a:lnTo>
                  <a:lnTo>
                    <a:pt x="384" y="646"/>
                  </a:lnTo>
                  <a:lnTo>
                    <a:pt x="364" y="648"/>
                  </a:lnTo>
                  <a:lnTo>
                    <a:pt x="344" y="648"/>
                  </a:lnTo>
                  <a:lnTo>
                    <a:pt x="324" y="646"/>
                  </a:lnTo>
                  <a:lnTo>
                    <a:pt x="304" y="640"/>
                  </a:lnTo>
                  <a:lnTo>
                    <a:pt x="284" y="630"/>
                  </a:lnTo>
                  <a:lnTo>
                    <a:pt x="264" y="618"/>
                  </a:lnTo>
                  <a:lnTo>
                    <a:pt x="244" y="602"/>
                  </a:lnTo>
                  <a:lnTo>
                    <a:pt x="224" y="580"/>
                  </a:lnTo>
                  <a:lnTo>
                    <a:pt x="224" y="580"/>
                  </a:lnTo>
                  <a:close/>
                  <a:moveTo>
                    <a:pt x="510" y="574"/>
                  </a:moveTo>
                  <a:lnTo>
                    <a:pt x="510" y="574"/>
                  </a:lnTo>
                  <a:lnTo>
                    <a:pt x="516" y="548"/>
                  </a:lnTo>
                  <a:lnTo>
                    <a:pt x="522" y="524"/>
                  </a:lnTo>
                  <a:lnTo>
                    <a:pt x="522" y="524"/>
                  </a:lnTo>
                  <a:lnTo>
                    <a:pt x="522" y="540"/>
                  </a:lnTo>
                  <a:lnTo>
                    <a:pt x="520" y="554"/>
                  </a:lnTo>
                  <a:lnTo>
                    <a:pt x="516" y="566"/>
                  </a:lnTo>
                  <a:lnTo>
                    <a:pt x="510" y="574"/>
                  </a:lnTo>
                  <a:lnTo>
                    <a:pt x="510" y="574"/>
                  </a:ln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2" name="ïşḻïďê-任意多边形: 形状 43"/>
            <p:cNvSpPr/>
            <p:nvPr/>
          </p:nvSpPr>
          <p:spPr bwMode="auto">
            <a:xfrm>
              <a:off x="9473801" y="2282769"/>
              <a:ext cx="1152747" cy="1280400"/>
            </a:xfrm>
            <a:custGeom>
              <a:avLst/>
              <a:gdLst>
                <a:gd name="T0" fmla="*/ 408 w 596"/>
                <a:gd name="T1" fmla="*/ 488 h 662"/>
                <a:gd name="T2" fmla="*/ 294 w 596"/>
                <a:gd name="T3" fmla="*/ 646 h 662"/>
                <a:gd name="T4" fmla="*/ 174 w 596"/>
                <a:gd name="T5" fmla="*/ 474 h 662"/>
                <a:gd name="T6" fmla="*/ 232 w 596"/>
                <a:gd name="T7" fmla="*/ 432 h 662"/>
                <a:gd name="T8" fmla="*/ 278 w 596"/>
                <a:gd name="T9" fmla="*/ 410 h 662"/>
                <a:gd name="T10" fmla="*/ 310 w 596"/>
                <a:gd name="T11" fmla="*/ 412 h 662"/>
                <a:gd name="T12" fmla="*/ 358 w 596"/>
                <a:gd name="T13" fmla="*/ 438 h 662"/>
                <a:gd name="T14" fmla="*/ 398 w 596"/>
                <a:gd name="T15" fmla="*/ 478 h 662"/>
                <a:gd name="T16" fmla="*/ 370 w 596"/>
                <a:gd name="T17" fmla="*/ 458 h 662"/>
                <a:gd name="T18" fmla="*/ 382 w 596"/>
                <a:gd name="T19" fmla="*/ 344 h 662"/>
                <a:gd name="T20" fmla="*/ 424 w 596"/>
                <a:gd name="T21" fmla="*/ 384 h 662"/>
                <a:gd name="T22" fmla="*/ 404 w 596"/>
                <a:gd name="T23" fmla="*/ 336 h 662"/>
                <a:gd name="T24" fmla="*/ 448 w 596"/>
                <a:gd name="T25" fmla="*/ 352 h 662"/>
                <a:gd name="T26" fmla="*/ 434 w 596"/>
                <a:gd name="T27" fmla="*/ 338 h 662"/>
                <a:gd name="T28" fmla="*/ 444 w 596"/>
                <a:gd name="T29" fmla="*/ 332 h 662"/>
                <a:gd name="T30" fmla="*/ 436 w 596"/>
                <a:gd name="T31" fmla="*/ 308 h 662"/>
                <a:gd name="T32" fmla="*/ 486 w 596"/>
                <a:gd name="T33" fmla="*/ 318 h 662"/>
                <a:gd name="T34" fmla="*/ 448 w 596"/>
                <a:gd name="T35" fmla="*/ 278 h 662"/>
                <a:gd name="T36" fmla="*/ 478 w 596"/>
                <a:gd name="T37" fmla="*/ 188 h 662"/>
                <a:gd name="T38" fmla="*/ 458 w 596"/>
                <a:gd name="T39" fmla="*/ 106 h 662"/>
                <a:gd name="T40" fmla="*/ 378 w 596"/>
                <a:gd name="T41" fmla="*/ 44 h 662"/>
                <a:gd name="T42" fmla="*/ 306 w 596"/>
                <a:gd name="T43" fmla="*/ 6 h 662"/>
                <a:gd name="T44" fmla="*/ 204 w 596"/>
                <a:gd name="T45" fmla="*/ 20 h 662"/>
                <a:gd name="T46" fmla="*/ 148 w 596"/>
                <a:gd name="T47" fmla="*/ 68 h 662"/>
                <a:gd name="T48" fmla="*/ 106 w 596"/>
                <a:gd name="T49" fmla="*/ 122 h 662"/>
                <a:gd name="T50" fmla="*/ 114 w 596"/>
                <a:gd name="T51" fmla="*/ 198 h 662"/>
                <a:gd name="T52" fmla="*/ 84 w 596"/>
                <a:gd name="T53" fmla="*/ 232 h 662"/>
                <a:gd name="T54" fmla="*/ 114 w 596"/>
                <a:gd name="T55" fmla="*/ 234 h 662"/>
                <a:gd name="T56" fmla="*/ 146 w 596"/>
                <a:gd name="T57" fmla="*/ 308 h 662"/>
                <a:gd name="T58" fmla="*/ 136 w 596"/>
                <a:gd name="T59" fmla="*/ 338 h 662"/>
                <a:gd name="T60" fmla="*/ 162 w 596"/>
                <a:gd name="T61" fmla="*/ 334 h 662"/>
                <a:gd name="T62" fmla="*/ 182 w 596"/>
                <a:gd name="T63" fmla="*/ 298 h 662"/>
                <a:gd name="T64" fmla="*/ 168 w 596"/>
                <a:gd name="T65" fmla="*/ 356 h 662"/>
                <a:gd name="T66" fmla="*/ 194 w 596"/>
                <a:gd name="T67" fmla="*/ 346 h 662"/>
                <a:gd name="T68" fmla="*/ 152 w 596"/>
                <a:gd name="T69" fmla="*/ 362 h 662"/>
                <a:gd name="T70" fmla="*/ 196 w 596"/>
                <a:gd name="T71" fmla="*/ 358 h 662"/>
                <a:gd name="T72" fmla="*/ 226 w 596"/>
                <a:gd name="T73" fmla="*/ 366 h 662"/>
                <a:gd name="T74" fmla="*/ 218 w 596"/>
                <a:gd name="T75" fmla="*/ 448 h 662"/>
                <a:gd name="T76" fmla="*/ 150 w 596"/>
                <a:gd name="T77" fmla="*/ 474 h 662"/>
                <a:gd name="T78" fmla="*/ 38 w 596"/>
                <a:gd name="T79" fmla="*/ 544 h 662"/>
                <a:gd name="T80" fmla="*/ 572 w 596"/>
                <a:gd name="T81" fmla="*/ 582 h 662"/>
                <a:gd name="T82" fmla="*/ 206 w 596"/>
                <a:gd name="T83" fmla="*/ 324 h 662"/>
                <a:gd name="T84" fmla="*/ 174 w 596"/>
                <a:gd name="T85" fmla="*/ 214 h 662"/>
                <a:gd name="T86" fmla="*/ 220 w 596"/>
                <a:gd name="T87" fmla="*/ 142 h 662"/>
                <a:gd name="T88" fmla="*/ 192 w 596"/>
                <a:gd name="T89" fmla="*/ 198 h 662"/>
                <a:gd name="T90" fmla="*/ 248 w 596"/>
                <a:gd name="T91" fmla="*/ 152 h 662"/>
                <a:gd name="T92" fmla="*/ 274 w 596"/>
                <a:gd name="T93" fmla="*/ 160 h 662"/>
                <a:gd name="T94" fmla="*/ 316 w 596"/>
                <a:gd name="T95" fmla="*/ 116 h 662"/>
                <a:gd name="T96" fmla="*/ 278 w 596"/>
                <a:gd name="T97" fmla="*/ 212 h 662"/>
                <a:gd name="T98" fmla="*/ 356 w 596"/>
                <a:gd name="T99" fmla="*/ 116 h 662"/>
                <a:gd name="T100" fmla="*/ 374 w 596"/>
                <a:gd name="T101" fmla="*/ 148 h 662"/>
                <a:gd name="T102" fmla="*/ 414 w 596"/>
                <a:gd name="T103" fmla="*/ 180 h 662"/>
                <a:gd name="T104" fmla="*/ 396 w 596"/>
                <a:gd name="T105" fmla="*/ 224 h 662"/>
                <a:gd name="T106" fmla="*/ 404 w 596"/>
                <a:gd name="T107" fmla="*/ 282 h 662"/>
                <a:gd name="T108" fmla="*/ 380 w 596"/>
                <a:gd name="T109" fmla="*/ 338 h 662"/>
                <a:gd name="T110" fmla="*/ 294 w 596"/>
                <a:gd name="T111" fmla="*/ 408 h 662"/>
                <a:gd name="T112" fmla="*/ 212 w 596"/>
                <a:gd name="T113" fmla="*/ 336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6" h="662">
                  <a:moveTo>
                    <a:pt x="548" y="538"/>
                  </a:moveTo>
                  <a:lnTo>
                    <a:pt x="548" y="538"/>
                  </a:lnTo>
                  <a:lnTo>
                    <a:pt x="520" y="522"/>
                  </a:lnTo>
                  <a:lnTo>
                    <a:pt x="476" y="502"/>
                  </a:lnTo>
                  <a:lnTo>
                    <a:pt x="414" y="472"/>
                  </a:lnTo>
                  <a:lnTo>
                    <a:pt x="414" y="472"/>
                  </a:lnTo>
                  <a:lnTo>
                    <a:pt x="408" y="488"/>
                  </a:lnTo>
                  <a:lnTo>
                    <a:pt x="400" y="506"/>
                  </a:lnTo>
                  <a:lnTo>
                    <a:pt x="382" y="536"/>
                  </a:lnTo>
                  <a:lnTo>
                    <a:pt x="364" y="566"/>
                  </a:lnTo>
                  <a:lnTo>
                    <a:pt x="344" y="592"/>
                  </a:lnTo>
                  <a:lnTo>
                    <a:pt x="324" y="614"/>
                  </a:lnTo>
                  <a:lnTo>
                    <a:pt x="308" y="632"/>
                  </a:lnTo>
                  <a:lnTo>
                    <a:pt x="294" y="646"/>
                  </a:lnTo>
                  <a:lnTo>
                    <a:pt x="294" y="646"/>
                  </a:lnTo>
                  <a:lnTo>
                    <a:pt x="276" y="628"/>
                  </a:lnTo>
                  <a:lnTo>
                    <a:pt x="256" y="604"/>
                  </a:lnTo>
                  <a:lnTo>
                    <a:pt x="238" y="580"/>
                  </a:lnTo>
                  <a:lnTo>
                    <a:pt x="220" y="554"/>
                  </a:lnTo>
                  <a:lnTo>
                    <a:pt x="192" y="508"/>
                  </a:lnTo>
                  <a:lnTo>
                    <a:pt x="174" y="474"/>
                  </a:lnTo>
                  <a:lnTo>
                    <a:pt x="174" y="474"/>
                  </a:lnTo>
                  <a:lnTo>
                    <a:pt x="212" y="464"/>
                  </a:lnTo>
                  <a:lnTo>
                    <a:pt x="214" y="462"/>
                  </a:lnTo>
                  <a:lnTo>
                    <a:pt x="214" y="462"/>
                  </a:lnTo>
                  <a:lnTo>
                    <a:pt x="222" y="454"/>
                  </a:lnTo>
                  <a:lnTo>
                    <a:pt x="228" y="444"/>
                  </a:lnTo>
                  <a:lnTo>
                    <a:pt x="232" y="432"/>
                  </a:lnTo>
                  <a:lnTo>
                    <a:pt x="234" y="420"/>
                  </a:lnTo>
                  <a:lnTo>
                    <a:pt x="234" y="394"/>
                  </a:lnTo>
                  <a:lnTo>
                    <a:pt x="234" y="374"/>
                  </a:lnTo>
                  <a:lnTo>
                    <a:pt x="234" y="374"/>
                  </a:lnTo>
                  <a:lnTo>
                    <a:pt x="248" y="388"/>
                  </a:lnTo>
                  <a:lnTo>
                    <a:pt x="264" y="402"/>
                  </a:lnTo>
                  <a:lnTo>
                    <a:pt x="278" y="410"/>
                  </a:lnTo>
                  <a:lnTo>
                    <a:pt x="286" y="414"/>
                  </a:lnTo>
                  <a:lnTo>
                    <a:pt x="294" y="414"/>
                  </a:lnTo>
                  <a:lnTo>
                    <a:pt x="294" y="414"/>
                  </a:lnTo>
                  <a:lnTo>
                    <a:pt x="296" y="414"/>
                  </a:lnTo>
                  <a:lnTo>
                    <a:pt x="296" y="414"/>
                  </a:lnTo>
                  <a:lnTo>
                    <a:pt x="302" y="414"/>
                  </a:lnTo>
                  <a:lnTo>
                    <a:pt x="310" y="412"/>
                  </a:lnTo>
                  <a:lnTo>
                    <a:pt x="326" y="404"/>
                  </a:lnTo>
                  <a:lnTo>
                    <a:pt x="342" y="390"/>
                  </a:lnTo>
                  <a:lnTo>
                    <a:pt x="356" y="376"/>
                  </a:lnTo>
                  <a:lnTo>
                    <a:pt x="356" y="376"/>
                  </a:lnTo>
                  <a:lnTo>
                    <a:pt x="356" y="396"/>
                  </a:lnTo>
                  <a:lnTo>
                    <a:pt x="356" y="424"/>
                  </a:lnTo>
                  <a:lnTo>
                    <a:pt x="358" y="438"/>
                  </a:lnTo>
                  <a:lnTo>
                    <a:pt x="360" y="450"/>
                  </a:lnTo>
                  <a:lnTo>
                    <a:pt x="364" y="460"/>
                  </a:lnTo>
                  <a:lnTo>
                    <a:pt x="370" y="468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70" y="470"/>
                  </a:lnTo>
                  <a:lnTo>
                    <a:pt x="398" y="478"/>
                  </a:lnTo>
                  <a:lnTo>
                    <a:pt x="410" y="480"/>
                  </a:lnTo>
                  <a:lnTo>
                    <a:pt x="412" y="474"/>
                  </a:lnTo>
                  <a:lnTo>
                    <a:pt x="412" y="474"/>
                  </a:lnTo>
                  <a:lnTo>
                    <a:pt x="400" y="472"/>
                  </a:lnTo>
                  <a:lnTo>
                    <a:pt x="374" y="464"/>
                  </a:lnTo>
                  <a:lnTo>
                    <a:pt x="374" y="464"/>
                  </a:lnTo>
                  <a:lnTo>
                    <a:pt x="370" y="458"/>
                  </a:lnTo>
                  <a:lnTo>
                    <a:pt x="366" y="448"/>
                  </a:lnTo>
                  <a:lnTo>
                    <a:pt x="362" y="424"/>
                  </a:lnTo>
                  <a:lnTo>
                    <a:pt x="362" y="396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82" y="344"/>
                  </a:lnTo>
                  <a:lnTo>
                    <a:pt x="382" y="344"/>
                  </a:lnTo>
                  <a:lnTo>
                    <a:pt x="384" y="352"/>
                  </a:lnTo>
                  <a:lnTo>
                    <a:pt x="388" y="360"/>
                  </a:lnTo>
                  <a:lnTo>
                    <a:pt x="392" y="366"/>
                  </a:lnTo>
                  <a:lnTo>
                    <a:pt x="398" y="370"/>
                  </a:lnTo>
                  <a:lnTo>
                    <a:pt x="412" y="380"/>
                  </a:lnTo>
                  <a:lnTo>
                    <a:pt x="424" y="384"/>
                  </a:lnTo>
                  <a:lnTo>
                    <a:pt x="424" y="384"/>
                  </a:lnTo>
                  <a:lnTo>
                    <a:pt x="414" y="378"/>
                  </a:lnTo>
                  <a:lnTo>
                    <a:pt x="408" y="370"/>
                  </a:lnTo>
                  <a:lnTo>
                    <a:pt x="404" y="362"/>
                  </a:lnTo>
                  <a:lnTo>
                    <a:pt x="400" y="356"/>
                  </a:lnTo>
                  <a:lnTo>
                    <a:pt x="400" y="348"/>
                  </a:lnTo>
                  <a:lnTo>
                    <a:pt x="402" y="342"/>
                  </a:lnTo>
                  <a:lnTo>
                    <a:pt x="404" y="336"/>
                  </a:lnTo>
                  <a:lnTo>
                    <a:pt x="408" y="332"/>
                  </a:lnTo>
                  <a:lnTo>
                    <a:pt x="408" y="332"/>
                  </a:lnTo>
                  <a:lnTo>
                    <a:pt x="412" y="336"/>
                  </a:lnTo>
                  <a:lnTo>
                    <a:pt x="418" y="342"/>
                  </a:lnTo>
                  <a:lnTo>
                    <a:pt x="424" y="346"/>
                  </a:lnTo>
                  <a:lnTo>
                    <a:pt x="432" y="348"/>
                  </a:lnTo>
                  <a:lnTo>
                    <a:pt x="448" y="352"/>
                  </a:lnTo>
                  <a:lnTo>
                    <a:pt x="454" y="350"/>
                  </a:lnTo>
                  <a:lnTo>
                    <a:pt x="458" y="350"/>
                  </a:lnTo>
                  <a:lnTo>
                    <a:pt x="458" y="350"/>
                  </a:lnTo>
                  <a:lnTo>
                    <a:pt x="448" y="348"/>
                  </a:lnTo>
                  <a:lnTo>
                    <a:pt x="442" y="346"/>
                  </a:lnTo>
                  <a:lnTo>
                    <a:pt x="438" y="342"/>
                  </a:lnTo>
                  <a:lnTo>
                    <a:pt x="434" y="338"/>
                  </a:lnTo>
                  <a:lnTo>
                    <a:pt x="434" y="338"/>
                  </a:lnTo>
                  <a:lnTo>
                    <a:pt x="442" y="340"/>
                  </a:lnTo>
                  <a:lnTo>
                    <a:pt x="450" y="340"/>
                  </a:lnTo>
                  <a:lnTo>
                    <a:pt x="456" y="336"/>
                  </a:lnTo>
                  <a:lnTo>
                    <a:pt x="456" y="336"/>
                  </a:lnTo>
                  <a:lnTo>
                    <a:pt x="450" y="336"/>
                  </a:lnTo>
                  <a:lnTo>
                    <a:pt x="444" y="332"/>
                  </a:lnTo>
                  <a:lnTo>
                    <a:pt x="440" y="328"/>
                  </a:lnTo>
                  <a:lnTo>
                    <a:pt x="436" y="324"/>
                  </a:lnTo>
                  <a:lnTo>
                    <a:pt x="432" y="312"/>
                  </a:lnTo>
                  <a:lnTo>
                    <a:pt x="432" y="306"/>
                  </a:lnTo>
                  <a:lnTo>
                    <a:pt x="434" y="302"/>
                  </a:lnTo>
                  <a:lnTo>
                    <a:pt x="434" y="302"/>
                  </a:lnTo>
                  <a:lnTo>
                    <a:pt x="436" y="308"/>
                  </a:lnTo>
                  <a:lnTo>
                    <a:pt x="442" y="314"/>
                  </a:lnTo>
                  <a:lnTo>
                    <a:pt x="448" y="318"/>
                  </a:lnTo>
                  <a:lnTo>
                    <a:pt x="456" y="320"/>
                  </a:lnTo>
                  <a:lnTo>
                    <a:pt x="466" y="322"/>
                  </a:lnTo>
                  <a:lnTo>
                    <a:pt x="474" y="322"/>
                  </a:lnTo>
                  <a:lnTo>
                    <a:pt x="480" y="320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72" y="316"/>
                  </a:lnTo>
                  <a:lnTo>
                    <a:pt x="462" y="310"/>
                  </a:lnTo>
                  <a:lnTo>
                    <a:pt x="454" y="304"/>
                  </a:lnTo>
                  <a:lnTo>
                    <a:pt x="450" y="296"/>
                  </a:lnTo>
                  <a:lnTo>
                    <a:pt x="448" y="286"/>
                  </a:lnTo>
                  <a:lnTo>
                    <a:pt x="448" y="278"/>
                  </a:lnTo>
                  <a:lnTo>
                    <a:pt x="450" y="272"/>
                  </a:lnTo>
                  <a:lnTo>
                    <a:pt x="450" y="268"/>
                  </a:lnTo>
                  <a:lnTo>
                    <a:pt x="450" y="268"/>
                  </a:lnTo>
                  <a:lnTo>
                    <a:pt x="456" y="260"/>
                  </a:lnTo>
                  <a:lnTo>
                    <a:pt x="462" y="250"/>
                  </a:lnTo>
                  <a:lnTo>
                    <a:pt x="468" y="228"/>
                  </a:lnTo>
                  <a:lnTo>
                    <a:pt x="478" y="188"/>
                  </a:lnTo>
                  <a:lnTo>
                    <a:pt x="478" y="188"/>
                  </a:lnTo>
                  <a:lnTo>
                    <a:pt x="478" y="176"/>
                  </a:lnTo>
                  <a:lnTo>
                    <a:pt x="480" y="166"/>
                  </a:lnTo>
                  <a:lnTo>
                    <a:pt x="478" y="154"/>
                  </a:lnTo>
                  <a:lnTo>
                    <a:pt x="476" y="144"/>
                  </a:lnTo>
                  <a:lnTo>
                    <a:pt x="468" y="124"/>
                  </a:lnTo>
                  <a:lnTo>
                    <a:pt x="458" y="106"/>
                  </a:lnTo>
                  <a:lnTo>
                    <a:pt x="448" y="92"/>
                  </a:lnTo>
                  <a:lnTo>
                    <a:pt x="436" y="78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08" y="56"/>
                  </a:lnTo>
                  <a:lnTo>
                    <a:pt x="394" y="50"/>
                  </a:lnTo>
                  <a:lnTo>
                    <a:pt x="378" y="44"/>
                  </a:lnTo>
                  <a:lnTo>
                    <a:pt x="360" y="40"/>
                  </a:lnTo>
                  <a:lnTo>
                    <a:pt x="360" y="40"/>
                  </a:lnTo>
                  <a:lnTo>
                    <a:pt x="356" y="32"/>
                  </a:lnTo>
                  <a:lnTo>
                    <a:pt x="348" y="24"/>
                  </a:lnTo>
                  <a:lnTo>
                    <a:pt x="336" y="16"/>
                  </a:lnTo>
                  <a:lnTo>
                    <a:pt x="322" y="10"/>
                  </a:lnTo>
                  <a:lnTo>
                    <a:pt x="306" y="6"/>
                  </a:lnTo>
                  <a:lnTo>
                    <a:pt x="286" y="2"/>
                  </a:lnTo>
                  <a:lnTo>
                    <a:pt x="268" y="0"/>
                  </a:lnTo>
                  <a:lnTo>
                    <a:pt x="250" y="2"/>
                  </a:lnTo>
                  <a:lnTo>
                    <a:pt x="250" y="2"/>
                  </a:lnTo>
                  <a:lnTo>
                    <a:pt x="232" y="6"/>
                  </a:lnTo>
                  <a:lnTo>
                    <a:pt x="218" y="12"/>
                  </a:lnTo>
                  <a:lnTo>
                    <a:pt x="204" y="20"/>
                  </a:lnTo>
                  <a:lnTo>
                    <a:pt x="192" y="30"/>
                  </a:lnTo>
                  <a:lnTo>
                    <a:pt x="184" y="38"/>
                  </a:lnTo>
                  <a:lnTo>
                    <a:pt x="176" y="46"/>
                  </a:lnTo>
                  <a:lnTo>
                    <a:pt x="164" y="62"/>
                  </a:lnTo>
                  <a:lnTo>
                    <a:pt x="164" y="62"/>
                  </a:lnTo>
                  <a:lnTo>
                    <a:pt x="158" y="64"/>
                  </a:lnTo>
                  <a:lnTo>
                    <a:pt x="148" y="68"/>
                  </a:lnTo>
                  <a:lnTo>
                    <a:pt x="138" y="76"/>
                  </a:lnTo>
                  <a:lnTo>
                    <a:pt x="132" y="8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18" y="98"/>
                  </a:lnTo>
                  <a:lnTo>
                    <a:pt x="110" y="110"/>
                  </a:lnTo>
                  <a:lnTo>
                    <a:pt x="106" y="122"/>
                  </a:lnTo>
                  <a:lnTo>
                    <a:pt x="104" y="136"/>
                  </a:lnTo>
                  <a:lnTo>
                    <a:pt x="104" y="150"/>
                  </a:lnTo>
                  <a:lnTo>
                    <a:pt x="106" y="164"/>
                  </a:lnTo>
                  <a:lnTo>
                    <a:pt x="112" y="176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14" y="198"/>
                  </a:lnTo>
                  <a:lnTo>
                    <a:pt x="106" y="212"/>
                  </a:lnTo>
                  <a:lnTo>
                    <a:pt x="100" y="218"/>
                  </a:lnTo>
                  <a:lnTo>
                    <a:pt x="92" y="224"/>
                  </a:lnTo>
                  <a:lnTo>
                    <a:pt x="86" y="226"/>
                  </a:lnTo>
                  <a:lnTo>
                    <a:pt x="78" y="228"/>
                  </a:lnTo>
                  <a:lnTo>
                    <a:pt x="78" y="228"/>
                  </a:lnTo>
                  <a:lnTo>
                    <a:pt x="84" y="232"/>
                  </a:lnTo>
                  <a:lnTo>
                    <a:pt x="92" y="234"/>
                  </a:lnTo>
                  <a:lnTo>
                    <a:pt x="98" y="234"/>
                  </a:lnTo>
                  <a:lnTo>
                    <a:pt x="104" y="232"/>
                  </a:lnTo>
                  <a:lnTo>
                    <a:pt x="110" y="228"/>
                  </a:lnTo>
                  <a:lnTo>
                    <a:pt x="116" y="224"/>
                  </a:lnTo>
                  <a:lnTo>
                    <a:pt x="116" y="224"/>
                  </a:lnTo>
                  <a:lnTo>
                    <a:pt x="114" y="234"/>
                  </a:lnTo>
                  <a:lnTo>
                    <a:pt x="114" y="246"/>
                  </a:lnTo>
                  <a:lnTo>
                    <a:pt x="116" y="260"/>
                  </a:lnTo>
                  <a:lnTo>
                    <a:pt x="120" y="272"/>
                  </a:lnTo>
                  <a:lnTo>
                    <a:pt x="126" y="282"/>
                  </a:lnTo>
                  <a:lnTo>
                    <a:pt x="134" y="292"/>
                  </a:lnTo>
                  <a:lnTo>
                    <a:pt x="146" y="308"/>
                  </a:lnTo>
                  <a:lnTo>
                    <a:pt x="146" y="308"/>
                  </a:lnTo>
                  <a:lnTo>
                    <a:pt x="144" y="320"/>
                  </a:lnTo>
                  <a:lnTo>
                    <a:pt x="138" y="328"/>
                  </a:lnTo>
                  <a:lnTo>
                    <a:pt x="132" y="334"/>
                  </a:lnTo>
                  <a:lnTo>
                    <a:pt x="120" y="336"/>
                  </a:lnTo>
                  <a:lnTo>
                    <a:pt x="120" y="336"/>
                  </a:lnTo>
                  <a:lnTo>
                    <a:pt x="128" y="338"/>
                  </a:lnTo>
                  <a:lnTo>
                    <a:pt x="136" y="338"/>
                  </a:lnTo>
                  <a:lnTo>
                    <a:pt x="142" y="338"/>
                  </a:lnTo>
                  <a:lnTo>
                    <a:pt x="148" y="336"/>
                  </a:lnTo>
                  <a:lnTo>
                    <a:pt x="156" y="328"/>
                  </a:lnTo>
                  <a:lnTo>
                    <a:pt x="164" y="320"/>
                  </a:lnTo>
                  <a:lnTo>
                    <a:pt x="164" y="320"/>
                  </a:lnTo>
                  <a:lnTo>
                    <a:pt x="164" y="328"/>
                  </a:lnTo>
                  <a:lnTo>
                    <a:pt x="162" y="334"/>
                  </a:lnTo>
                  <a:lnTo>
                    <a:pt x="162" y="334"/>
                  </a:lnTo>
                  <a:lnTo>
                    <a:pt x="168" y="328"/>
                  </a:lnTo>
                  <a:lnTo>
                    <a:pt x="174" y="318"/>
                  </a:lnTo>
                  <a:lnTo>
                    <a:pt x="176" y="304"/>
                  </a:lnTo>
                  <a:lnTo>
                    <a:pt x="176" y="288"/>
                  </a:lnTo>
                  <a:lnTo>
                    <a:pt x="176" y="288"/>
                  </a:lnTo>
                  <a:lnTo>
                    <a:pt x="182" y="298"/>
                  </a:lnTo>
                  <a:lnTo>
                    <a:pt x="184" y="310"/>
                  </a:lnTo>
                  <a:lnTo>
                    <a:pt x="184" y="320"/>
                  </a:lnTo>
                  <a:lnTo>
                    <a:pt x="182" y="330"/>
                  </a:lnTo>
                  <a:lnTo>
                    <a:pt x="180" y="338"/>
                  </a:lnTo>
                  <a:lnTo>
                    <a:pt x="176" y="346"/>
                  </a:lnTo>
                  <a:lnTo>
                    <a:pt x="172" y="352"/>
                  </a:lnTo>
                  <a:lnTo>
                    <a:pt x="168" y="356"/>
                  </a:lnTo>
                  <a:lnTo>
                    <a:pt x="168" y="356"/>
                  </a:lnTo>
                  <a:lnTo>
                    <a:pt x="176" y="352"/>
                  </a:lnTo>
                  <a:lnTo>
                    <a:pt x="184" y="346"/>
                  </a:lnTo>
                  <a:lnTo>
                    <a:pt x="190" y="338"/>
                  </a:lnTo>
                  <a:lnTo>
                    <a:pt x="196" y="332"/>
                  </a:lnTo>
                  <a:lnTo>
                    <a:pt x="196" y="332"/>
                  </a:lnTo>
                  <a:lnTo>
                    <a:pt x="194" y="346"/>
                  </a:lnTo>
                  <a:lnTo>
                    <a:pt x="190" y="356"/>
                  </a:lnTo>
                  <a:lnTo>
                    <a:pt x="186" y="362"/>
                  </a:lnTo>
                  <a:lnTo>
                    <a:pt x="178" y="366"/>
                  </a:lnTo>
                  <a:lnTo>
                    <a:pt x="172" y="366"/>
                  </a:lnTo>
                  <a:lnTo>
                    <a:pt x="164" y="366"/>
                  </a:lnTo>
                  <a:lnTo>
                    <a:pt x="152" y="362"/>
                  </a:lnTo>
                  <a:lnTo>
                    <a:pt x="152" y="362"/>
                  </a:lnTo>
                  <a:lnTo>
                    <a:pt x="156" y="366"/>
                  </a:lnTo>
                  <a:lnTo>
                    <a:pt x="162" y="368"/>
                  </a:lnTo>
                  <a:lnTo>
                    <a:pt x="168" y="370"/>
                  </a:lnTo>
                  <a:lnTo>
                    <a:pt x="176" y="370"/>
                  </a:lnTo>
                  <a:lnTo>
                    <a:pt x="184" y="368"/>
                  </a:lnTo>
                  <a:lnTo>
                    <a:pt x="190" y="364"/>
                  </a:lnTo>
                  <a:lnTo>
                    <a:pt x="196" y="358"/>
                  </a:lnTo>
                  <a:lnTo>
                    <a:pt x="202" y="348"/>
                  </a:lnTo>
                  <a:lnTo>
                    <a:pt x="202" y="348"/>
                  </a:lnTo>
                  <a:lnTo>
                    <a:pt x="204" y="334"/>
                  </a:lnTo>
                  <a:lnTo>
                    <a:pt x="204" y="334"/>
                  </a:lnTo>
                  <a:lnTo>
                    <a:pt x="206" y="338"/>
                  </a:lnTo>
                  <a:lnTo>
                    <a:pt x="206" y="338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6" y="366"/>
                  </a:lnTo>
                  <a:lnTo>
                    <a:pt x="228" y="384"/>
                  </a:lnTo>
                  <a:lnTo>
                    <a:pt x="228" y="410"/>
                  </a:lnTo>
                  <a:lnTo>
                    <a:pt x="228" y="424"/>
                  </a:lnTo>
                  <a:lnTo>
                    <a:pt x="224" y="436"/>
                  </a:lnTo>
                  <a:lnTo>
                    <a:pt x="218" y="448"/>
                  </a:lnTo>
                  <a:lnTo>
                    <a:pt x="210" y="458"/>
                  </a:lnTo>
                  <a:lnTo>
                    <a:pt x="210" y="458"/>
                  </a:lnTo>
                  <a:lnTo>
                    <a:pt x="172" y="470"/>
                  </a:lnTo>
                  <a:lnTo>
                    <a:pt x="172" y="470"/>
                  </a:lnTo>
                  <a:lnTo>
                    <a:pt x="170" y="466"/>
                  </a:lnTo>
                  <a:lnTo>
                    <a:pt x="170" y="466"/>
                  </a:lnTo>
                  <a:lnTo>
                    <a:pt x="150" y="474"/>
                  </a:lnTo>
                  <a:lnTo>
                    <a:pt x="108" y="494"/>
                  </a:lnTo>
                  <a:lnTo>
                    <a:pt x="84" y="506"/>
                  </a:lnTo>
                  <a:lnTo>
                    <a:pt x="62" y="520"/>
                  </a:lnTo>
                  <a:lnTo>
                    <a:pt x="46" y="532"/>
                  </a:lnTo>
                  <a:lnTo>
                    <a:pt x="42" y="540"/>
                  </a:lnTo>
                  <a:lnTo>
                    <a:pt x="38" y="544"/>
                  </a:lnTo>
                  <a:lnTo>
                    <a:pt x="38" y="544"/>
                  </a:lnTo>
                  <a:lnTo>
                    <a:pt x="16" y="614"/>
                  </a:lnTo>
                  <a:lnTo>
                    <a:pt x="0" y="662"/>
                  </a:lnTo>
                  <a:lnTo>
                    <a:pt x="596" y="662"/>
                  </a:lnTo>
                  <a:lnTo>
                    <a:pt x="596" y="662"/>
                  </a:lnTo>
                  <a:lnTo>
                    <a:pt x="592" y="644"/>
                  </a:lnTo>
                  <a:lnTo>
                    <a:pt x="580" y="604"/>
                  </a:lnTo>
                  <a:lnTo>
                    <a:pt x="572" y="582"/>
                  </a:lnTo>
                  <a:lnTo>
                    <a:pt x="564" y="562"/>
                  </a:lnTo>
                  <a:lnTo>
                    <a:pt x="556" y="546"/>
                  </a:lnTo>
                  <a:lnTo>
                    <a:pt x="552" y="540"/>
                  </a:lnTo>
                  <a:lnTo>
                    <a:pt x="548" y="538"/>
                  </a:lnTo>
                  <a:lnTo>
                    <a:pt x="548" y="538"/>
                  </a:lnTo>
                  <a:close/>
                  <a:moveTo>
                    <a:pt x="206" y="324"/>
                  </a:moveTo>
                  <a:lnTo>
                    <a:pt x="206" y="324"/>
                  </a:lnTo>
                  <a:lnTo>
                    <a:pt x="204" y="308"/>
                  </a:lnTo>
                  <a:lnTo>
                    <a:pt x="202" y="294"/>
                  </a:lnTo>
                  <a:lnTo>
                    <a:pt x="194" y="266"/>
                  </a:lnTo>
                  <a:lnTo>
                    <a:pt x="194" y="266"/>
                  </a:lnTo>
                  <a:lnTo>
                    <a:pt x="188" y="248"/>
                  </a:lnTo>
                  <a:lnTo>
                    <a:pt x="182" y="230"/>
                  </a:lnTo>
                  <a:lnTo>
                    <a:pt x="174" y="214"/>
                  </a:lnTo>
                  <a:lnTo>
                    <a:pt x="166" y="206"/>
                  </a:lnTo>
                  <a:lnTo>
                    <a:pt x="166" y="206"/>
                  </a:lnTo>
                  <a:lnTo>
                    <a:pt x="174" y="198"/>
                  </a:lnTo>
                  <a:lnTo>
                    <a:pt x="188" y="184"/>
                  </a:lnTo>
                  <a:lnTo>
                    <a:pt x="204" y="164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12" y="158"/>
                  </a:lnTo>
                  <a:lnTo>
                    <a:pt x="204" y="176"/>
                  </a:lnTo>
                  <a:lnTo>
                    <a:pt x="194" y="192"/>
                  </a:lnTo>
                  <a:lnTo>
                    <a:pt x="188" y="198"/>
                  </a:lnTo>
                  <a:lnTo>
                    <a:pt x="180" y="204"/>
                  </a:lnTo>
                  <a:lnTo>
                    <a:pt x="180" y="204"/>
                  </a:lnTo>
                  <a:lnTo>
                    <a:pt x="192" y="198"/>
                  </a:lnTo>
                  <a:lnTo>
                    <a:pt x="202" y="192"/>
                  </a:lnTo>
                  <a:lnTo>
                    <a:pt x="212" y="184"/>
                  </a:lnTo>
                  <a:lnTo>
                    <a:pt x="222" y="174"/>
                  </a:lnTo>
                  <a:lnTo>
                    <a:pt x="238" y="154"/>
                  </a:lnTo>
                  <a:lnTo>
                    <a:pt x="256" y="132"/>
                  </a:lnTo>
                  <a:lnTo>
                    <a:pt x="256" y="132"/>
                  </a:lnTo>
                  <a:lnTo>
                    <a:pt x="248" y="152"/>
                  </a:lnTo>
                  <a:lnTo>
                    <a:pt x="242" y="174"/>
                  </a:lnTo>
                  <a:lnTo>
                    <a:pt x="234" y="214"/>
                  </a:lnTo>
                  <a:lnTo>
                    <a:pt x="234" y="214"/>
                  </a:lnTo>
                  <a:lnTo>
                    <a:pt x="248" y="200"/>
                  </a:lnTo>
                  <a:lnTo>
                    <a:pt x="260" y="188"/>
                  </a:lnTo>
                  <a:lnTo>
                    <a:pt x="268" y="174"/>
                  </a:lnTo>
                  <a:lnTo>
                    <a:pt x="274" y="160"/>
                  </a:lnTo>
                  <a:lnTo>
                    <a:pt x="274" y="160"/>
                  </a:lnTo>
                  <a:lnTo>
                    <a:pt x="282" y="148"/>
                  </a:lnTo>
                  <a:lnTo>
                    <a:pt x="290" y="134"/>
                  </a:lnTo>
                  <a:lnTo>
                    <a:pt x="304" y="118"/>
                  </a:lnTo>
                  <a:lnTo>
                    <a:pt x="320" y="102"/>
                  </a:lnTo>
                  <a:lnTo>
                    <a:pt x="320" y="102"/>
                  </a:lnTo>
                  <a:lnTo>
                    <a:pt x="316" y="116"/>
                  </a:lnTo>
                  <a:lnTo>
                    <a:pt x="314" y="128"/>
                  </a:lnTo>
                  <a:lnTo>
                    <a:pt x="312" y="152"/>
                  </a:lnTo>
                  <a:lnTo>
                    <a:pt x="310" y="166"/>
                  </a:lnTo>
                  <a:lnTo>
                    <a:pt x="304" y="180"/>
                  </a:lnTo>
                  <a:lnTo>
                    <a:pt x="294" y="194"/>
                  </a:lnTo>
                  <a:lnTo>
                    <a:pt x="278" y="212"/>
                  </a:lnTo>
                  <a:lnTo>
                    <a:pt x="278" y="212"/>
                  </a:lnTo>
                  <a:lnTo>
                    <a:pt x="294" y="204"/>
                  </a:lnTo>
                  <a:lnTo>
                    <a:pt x="308" y="194"/>
                  </a:lnTo>
                  <a:lnTo>
                    <a:pt x="322" y="180"/>
                  </a:lnTo>
                  <a:lnTo>
                    <a:pt x="334" y="166"/>
                  </a:lnTo>
                  <a:lnTo>
                    <a:pt x="344" y="148"/>
                  </a:lnTo>
                  <a:lnTo>
                    <a:pt x="350" y="132"/>
                  </a:lnTo>
                  <a:lnTo>
                    <a:pt x="356" y="116"/>
                  </a:lnTo>
                  <a:lnTo>
                    <a:pt x="358" y="100"/>
                  </a:lnTo>
                  <a:lnTo>
                    <a:pt x="358" y="100"/>
                  </a:lnTo>
                  <a:lnTo>
                    <a:pt x="360" y="126"/>
                  </a:lnTo>
                  <a:lnTo>
                    <a:pt x="360" y="126"/>
                  </a:lnTo>
                  <a:lnTo>
                    <a:pt x="360" y="132"/>
                  </a:lnTo>
                  <a:lnTo>
                    <a:pt x="364" y="138"/>
                  </a:lnTo>
                  <a:lnTo>
                    <a:pt x="374" y="148"/>
                  </a:lnTo>
                  <a:lnTo>
                    <a:pt x="386" y="156"/>
                  </a:lnTo>
                  <a:lnTo>
                    <a:pt x="398" y="162"/>
                  </a:lnTo>
                  <a:lnTo>
                    <a:pt x="398" y="162"/>
                  </a:lnTo>
                  <a:lnTo>
                    <a:pt x="402" y="164"/>
                  </a:lnTo>
                  <a:lnTo>
                    <a:pt x="408" y="170"/>
                  </a:lnTo>
                  <a:lnTo>
                    <a:pt x="410" y="174"/>
                  </a:lnTo>
                  <a:lnTo>
                    <a:pt x="414" y="180"/>
                  </a:lnTo>
                  <a:lnTo>
                    <a:pt x="414" y="188"/>
                  </a:lnTo>
                  <a:lnTo>
                    <a:pt x="414" y="194"/>
                  </a:lnTo>
                  <a:lnTo>
                    <a:pt x="412" y="202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0" y="216"/>
                  </a:lnTo>
                  <a:lnTo>
                    <a:pt x="396" y="224"/>
                  </a:lnTo>
                  <a:lnTo>
                    <a:pt x="392" y="234"/>
                  </a:lnTo>
                  <a:lnTo>
                    <a:pt x="392" y="244"/>
                  </a:lnTo>
                  <a:lnTo>
                    <a:pt x="392" y="254"/>
                  </a:lnTo>
                  <a:lnTo>
                    <a:pt x="394" y="264"/>
                  </a:lnTo>
                  <a:lnTo>
                    <a:pt x="398" y="274"/>
                  </a:lnTo>
                  <a:lnTo>
                    <a:pt x="404" y="282"/>
                  </a:lnTo>
                  <a:lnTo>
                    <a:pt x="404" y="282"/>
                  </a:lnTo>
                  <a:lnTo>
                    <a:pt x="398" y="292"/>
                  </a:lnTo>
                  <a:lnTo>
                    <a:pt x="390" y="306"/>
                  </a:lnTo>
                  <a:lnTo>
                    <a:pt x="384" y="328"/>
                  </a:lnTo>
                  <a:lnTo>
                    <a:pt x="384" y="328"/>
                  </a:lnTo>
                  <a:lnTo>
                    <a:pt x="382" y="334"/>
                  </a:lnTo>
                  <a:lnTo>
                    <a:pt x="382" y="334"/>
                  </a:lnTo>
                  <a:lnTo>
                    <a:pt x="380" y="338"/>
                  </a:lnTo>
                  <a:lnTo>
                    <a:pt x="380" y="338"/>
                  </a:lnTo>
                  <a:lnTo>
                    <a:pt x="358" y="364"/>
                  </a:lnTo>
                  <a:lnTo>
                    <a:pt x="338" y="386"/>
                  </a:lnTo>
                  <a:lnTo>
                    <a:pt x="326" y="396"/>
                  </a:lnTo>
                  <a:lnTo>
                    <a:pt x="316" y="404"/>
                  </a:lnTo>
                  <a:lnTo>
                    <a:pt x="304" y="408"/>
                  </a:lnTo>
                  <a:lnTo>
                    <a:pt x="294" y="408"/>
                  </a:lnTo>
                  <a:lnTo>
                    <a:pt x="294" y="408"/>
                  </a:lnTo>
                  <a:lnTo>
                    <a:pt x="284" y="406"/>
                  </a:lnTo>
                  <a:lnTo>
                    <a:pt x="272" y="402"/>
                  </a:lnTo>
                  <a:lnTo>
                    <a:pt x="260" y="394"/>
                  </a:lnTo>
                  <a:lnTo>
                    <a:pt x="250" y="384"/>
                  </a:lnTo>
                  <a:lnTo>
                    <a:pt x="228" y="360"/>
                  </a:lnTo>
                  <a:lnTo>
                    <a:pt x="212" y="336"/>
                  </a:lnTo>
                  <a:lnTo>
                    <a:pt x="212" y="336"/>
                  </a:lnTo>
                  <a:lnTo>
                    <a:pt x="206" y="324"/>
                  </a:lnTo>
                  <a:lnTo>
                    <a:pt x="206" y="324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43" name="ïşḻïďê-任意多边形: 形状 44"/>
            <p:cNvSpPr/>
            <p:nvPr/>
          </p:nvSpPr>
          <p:spPr bwMode="auto">
            <a:xfrm>
              <a:off x="6733207" y="2317702"/>
              <a:ext cx="1364399" cy="1245468"/>
            </a:xfrm>
            <a:custGeom>
              <a:avLst/>
              <a:gdLst>
                <a:gd name="T0" fmla="*/ 514 w 826"/>
                <a:gd name="T1" fmla="*/ 482 h 754"/>
                <a:gd name="T2" fmla="*/ 550 w 826"/>
                <a:gd name="T3" fmla="*/ 356 h 754"/>
                <a:gd name="T4" fmla="*/ 586 w 826"/>
                <a:gd name="T5" fmla="*/ 306 h 754"/>
                <a:gd name="T6" fmla="*/ 584 w 826"/>
                <a:gd name="T7" fmla="*/ 226 h 754"/>
                <a:gd name="T8" fmla="*/ 562 w 826"/>
                <a:gd name="T9" fmla="*/ 218 h 754"/>
                <a:gd name="T10" fmla="*/ 560 w 826"/>
                <a:gd name="T11" fmla="*/ 176 h 754"/>
                <a:gd name="T12" fmla="*/ 560 w 826"/>
                <a:gd name="T13" fmla="*/ 148 h 754"/>
                <a:gd name="T14" fmla="*/ 564 w 826"/>
                <a:gd name="T15" fmla="*/ 114 h 754"/>
                <a:gd name="T16" fmla="*/ 548 w 826"/>
                <a:gd name="T17" fmla="*/ 82 h 754"/>
                <a:gd name="T18" fmla="*/ 536 w 826"/>
                <a:gd name="T19" fmla="*/ 62 h 754"/>
                <a:gd name="T20" fmla="*/ 524 w 826"/>
                <a:gd name="T21" fmla="*/ 50 h 754"/>
                <a:gd name="T22" fmla="*/ 466 w 826"/>
                <a:gd name="T23" fmla="*/ 14 h 754"/>
                <a:gd name="T24" fmla="*/ 428 w 826"/>
                <a:gd name="T25" fmla="*/ 2 h 754"/>
                <a:gd name="T26" fmla="*/ 380 w 826"/>
                <a:gd name="T27" fmla="*/ 2 h 754"/>
                <a:gd name="T28" fmla="*/ 354 w 826"/>
                <a:gd name="T29" fmla="*/ 6 h 754"/>
                <a:gd name="T30" fmla="*/ 306 w 826"/>
                <a:gd name="T31" fmla="*/ 40 h 754"/>
                <a:gd name="T32" fmla="*/ 288 w 826"/>
                <a:gd name="T33" fmla="*/ 66 h 754"/>
                <a:gd name="T34" fmla="*/ 272 w 826"/>
                <a:gd name="T35" fmla="*/ 88 h 754"/>
                <a:gd name="T36" fmla="*/ 254 w 826"/>
                <a:gd name="T37" fmla="*/ 130 h 754"/>
                <a:gd name="T38" fmla="*/ 254 w 826"/>
                <a:gd name="T39" fmla="*/ 174 h 754"/>
                <a:gd name="T40" fmla="*/ 254 w 826"/>
                <a:gd name="T41" fmla="*/ 224 h 754"/>
                <a:gd name="T42" fmla="*/ 220 w 826"/>
                <a:gd name="T43" fmla="*/ 278 h 754"/>
                <a:gd name="T44" fmla="*/ 244 w 826"/>
                <a:gd name="T45" fmla="*/ 338 h 754"/>
                <a:gd name="T46" fmla="*/ 274 w 826"/>
                <a:gd name="T47" fmla="*/ 366 h 754"/>
                <a:gd name="T48" fmla="*/ 248 w 826"/>
                <a:gd name="T49" fmla="*/ 494 h 754"/>
                <a:gd name="T50" fmla="*/ 4 w 826"/>
                <a:gd name="T51" fmla="*/ 728 h 754"/>
                <a:gd name="T52" fmla="*/ 772 w 826"/>
                <a:gd name="T53" fmla="*/ 588 h 754"/>
                <a:gd name="T54" fmla="*/ 558 w 826"/>
                <a:gd name="T55" fmla="*/ 234 h 754"/>
                <a:gd name="T56" fmla="*/ 584 w 826"/>
                <a:gd name="T57" fmla="*/ 234 h 754"/>
                <a:gd name="T58" fmla="*/ 574 w 826"/>
                <a:gd name="T59" fmla="*/ 316 h 754"/>
                <a:gd name="T60" fmla="*/ 548 w 826"/>
                <a:gd name="T61" fmla="*/ 348 h 754"/>
                <a:gd name="T62" fmla="*/ 550 w 826"/>
                <a:gd name="T63" fmla="*/ 266 h 754"/>
                <a:gd name="T64" fmla="*/ 252 w 826"/>
                <a:gd name="T65" fmla="*/ 344 h 754"/>
                <a:gd name="T66" fmla="*/ 226 w 826"/>
                <a:gd name="T67" fmla="*/ 278 h 754"/>
                <a:gd name="T68" fmla="*/ 248 w 826"/>
                <a:gd name="T69" fmla="*/ 228 h 754"/>
                <a:gd name="T70" fmla="*/ 268 w 826"/>
                <a:gd name="T71" fmla="*/ 246 h 754"/>
                <a:gd name="T72" fmla="*/ 262 w 826"/>
                <a:gd name="T73" fmla="*/ 330 h 754"/>
                <a:gd name="T74" fmla="*/ 276 w 826"/>
                <a:gd name="T75" fmla="*/ 262 h 754"/>
                <a:gd name="T76" fmla="*/ 282 w 826"/>
                <a:gd name="T77" fmla="*/ 174 h 754"/>
                <a:gd name="T78" fmla="*/ 306 w 826"/>
                <a:gd name="T79" fmla="*/ 92 h 754"/>
                <a:gd name="T80" fmla="*/ 410 w 826"/>
                <a:gd name="T81" fmla="*/ 88 h 754"/>
                <a:gd name="T82" fmla="*/ 522 w 826"/>
                <a:gd name="T83" fmla="*/ 96 h 754"/>
                <a:gd name="T84" fmla="*/ 534 w 826"/>
                <a:gd name="T85" fmla="*/ 182 h 754"/>
                <a:gd name="T86" fmla="*/ 542 w 826"/>
                <a:gd name="T87" fmla="*/ 278 h 754"/>
                <a:gd name="T88" fmla="*/ 522 w 826"/>
                <a:gd name="T89" fmla="*/ 380 h 754"/>
                <a:gd name="T90" fmla="*/ 448 w 826"/>
                <a:gd name="T91" fmla="*/ 492 h 754"/>
                <a:gd name="T92" fmla="*/ 356 w 826"/>
                <a:gd name="T93" fmla="*/ 490 h 754"/>
                <a:gd name="T94" fmla="*/ 284 w 826"/>
                <a:gd name="T95" fmla="*/ 374 h 754"/>
                <a:gd name="T96" fmla="*/ 272 w 826"/>
                <a:gd name="T97" fmla="*/ 280 h 754"/>
                <a:gd name="T98" fmla="*/ 310 w 826"/>
                <a:gd name="T99" fmla="*/ 636 h 754"/>
                <a:gd name="T100" fmla="*/ 272 w 826"/>
                <a:gd name="T101" fmla="*/ 522 h 754"/>
                <a:gd name="T102" fmla="*/ 298 w 826"/>
                <a:gd name="T103" fmla="*/ 400 h 754"/>
                <a:gd name="T104" fmla="*/ 360 w 826"/>
                <a:gd name="T105" fmla="*/ 502 h 754"/>
                <a:gd name="T106" fmla="*/ 444 w 826"/>
                <a:gd name="T107" fmla="*/ 502 h 754"/>
                <a:gd name="T108" fmla="*/ 510 w 826"/>
                <a:gd name="T109" fmla="*/ 406 h 754"/>
                <a:gd name="T110" fmla="*/ 526 w 826"/>
                <a:gd name="T111" fmla="*/ 514 h 754"/>
                <a:gd name="T112" fmla="*/ 482 w 826"/>
                <a:gd name="T113" fmla="*/ 64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26" h="754">
                  <a:moveTo>
                    <a:pt x="754" y="572"/>
                  </a:moveTo>
                  <a:lnTo>
                    <a:pt x="754" y="572"/>
                  </a:lnTo>
                  <a:lnTo>
                    <a:pt x="736" y="566"/>
                  </a:lnTo>
                  <a:lnTo>
                    <a:pt x="708" y="556"/>
                  </a:lnTo>
                  <a:lnTo>
                    <a:pt x="632" y="526"/>
                  </a:lnTo>
                  <a:lnTo>
                    <a:pt x="558" y="498"/>
                  </a:lnTo>
                  <a:lnTo>
                    <a:pt x="530" y="488"/>
                  </a:lnTo>
                  <a:lnTo>
                    <a:pt x="514" y="482"/>
                  </a:lnTo>
                  <a:lnTo>
                    <a:pt x="514" y="482"/>
                  </a:lnTo>
                  <a:lnTo>
                    <a:pt x="516" y="398"/>
                  </a:lnTo>
                  <a:lnTo>
                    <a:pt x="516" y="398"/>
                  </a:lnTo>
                  <a:lnTo>
                    <a:pt x="526" y="384"/>
                  </a:lnTo>
                  <a:lnTo>
                    <a:pt x="526" y="384"/>
                  </a:lnTo>
                  <a:lnTo>
                    <a:pt x="536" y="370"/>
                  </a:lnTo>
                  <a:lnTo>
                    <a:pt x="546" y="354"/>
                  </a:lnTo>
                  <a:lnTo>
                    <a:pt x="546" y="354"/>
                  </a:lnTo>
                  <a:lnTo>
                    <a:pt x="550" y="356"/>
                  </a:lnTo>
                  <a:lnTo>
                    <a:pt x="550" y="356"/>
                  </a:lnTo>
                  <a:lnTo>
                    <a:pt x="554" y="356"/>
                  </a:lnTo>
                  <a:lnTo>
                    <a:pt x="554" y="356"/>
                  </a:lnTo>
                  <a:lnTo>
                    <a:pt x="562" y="352"/>
                  </a:lnTo>
                  <a:lnTo>
                    <a:pt x="568" y="346"/>
                  </a:lnTo>
                  <a:lnTo>
                    <a:pt x="574" y="338"/>
                  </a:lnTo>
                  <a:lnTo>
                    <a:pt x="576" y="328"/>
                  </a:lnTo>
                  <a:lnTo>
                    <a:pt x="576" y="328"/>
                  </a:lnTo>
                  <a:lnTo>
                    <a:pt x="580" y="318"/>
                  </a:lnTo>
                  <a:lnTo>
                    <a:pt x="586" y="306"/>
                  </a:lnTo>
                  <a:lnTo>
                    <a:pt x="586" y="306"/>
                  </a:lnTo>
                  <a:lnTo>
                    <a:pt x="592" y="292"/>
                  </a:lnTo>
                  <a:lnTo>
                    <a:pt x="594" y="286"/>
                  </a:lnTo>
                  <a:lnTo>
                    <a:pt x="596" y="278"/>
                  </a:lnTo>
                  <a:lnTo>
                    <a:pt x="596" y="278"/>
                  </a:lnTo>
                  <a:lnTo>
                    <a:pt x="594" y="258"/>
                  </a:lnTo>
                  <a:lnTo>
                    <a:pt x="592" y="244"/>
                  </a:lnTo>
                  <a:lnTo>
                    <a:pt x="590" y="232"/>
                  </a:lnTo>
                  <a:lnTo>
                    <a:pt x="584" y="226"/>
                  </a:lnTo>
                  <a:lnTo>
                    <a:pt x="584" y="226"/>
                  </a:lnTo>
                  <a:lnTo>
                    <a:pt x="578" y="222"/>
                  </a:lnTo>
                  <a:lnTo>
                    <a:pt x="572" y="220"/>
                  </a:lnTo>
                  <a:lnTo>
                    <a:pt x="564" y="222"/>
                  </a:lnTo>
                  <a:lnTo>
                    <a:pt x="560" y="226"/>
                  </a:lnTo>
                  <a:lnTo>
                    <a:pt x="560" y="226"/>
                  </a:lnTo>
                  <a:lnTo>
                    <a:pt x="560" y="222"/>
                  </a:lnTo>
                  <a:lnTo>
                    <a:pt x="560" y="222"/>
                  </a:lnTo>
                  <a:lnTo>
                    <a:pt x="562" y="218"/>
                  </a:lnTo>
                  <a:lnTo>
                    <a:pt x="560" y="214"/>
                  </a:lnTo>
                  <a:lnTo>
                    <a:pt x="560" y="214"/>
                  </a:lnTo>
                  <a:lnTo>
                    <a:pt x="558" y="210"/>
                  </a:lnTo>
                  <a:lnTo>
                    <a:pt x="558" y="208"/>
                  </a:lnTo>
                  <a:lnTo>
                    <a:pt x="558" y="202"/>
                  </a:lnTo>
                  <a:lnTo>
                    <a:pt x="558" y="202"/>
                  </a:lnTo>
                  <a:lnTo>
                    <a:pt x="560" y="190"/>
                  </a:lnTo>
                  <a:lnTo>
                    <a:pt x="560" y="176"/>
                  </a:lnTo>
                  <a:lnTo>
                    <a:pt x="560" y="176"/>
                  </a:lnTo>
                  <a:lnTo>
                    <a:pt x="558" y="172"/>
                  </a:lnTo>
                  <a:lnTo>
                    <a:pt x="558" y="170"/>
                  </a:lnTo>
                  <a:lnTo>
                    <a:pt x="558" y="170"/>
                  </a:lnTo>
                  <a:lnTo>
                    <a:pt x="560" y="166"/>
                  </a:lnTo>
                  <a:lnTo>
                    <a:pt x="562" y="164"/>
                  </a:lnTo>
                  <a:lnTo>
                    <a:pt x="562" y="164"/>
                  </a:lnTo>
                  <a:lnTo>
                    <a:pt x="562" y="152"/>
                  </a:lnTo>
                  <a:lnTo>
                    <a:pt x="562" y="152"/>
                  </a:lnTo>
                  <a:lnTo>
                    <a:pt x="560" y="148"/>
                  </a:lnTo>
                  <a:lnTo>
                    <a:pt x="560" y="146"/>
                  </a:lnTo>
                  <a:lnTo>
                    <a:pt x="560" y="146"/>
                  </a:lnTo>
                  <a:lnTo>
                    <a:pt x="562" y="140"/>
                  </a:lnTo>
                  <a:lnTo>
                    <a:pt x="564" y="138"/>
                  </a:lnTo>
                  <a:lnTo>
                    <a:pt x="564" y="132"/>
                  </a:lnTo>
                  <a:lnTo>
                    <a:pt x="564" y="132"/>
                  </a:lnTo>
                  <a:lnTo>
                    <a:pt x="564" y="120"/>
                  </a:lnTo>
                  <a:lnTo>
                    <a:pt x="564" y="120"/>
                  </a:lnTo>
                  <a:lnTo>
                    <a:pt x="564" y="114"/>
                  </a:lnTo>
                  <a:lnTo>
                    <a:pt x="564" y="114"/>
                  </a:lnTo>
                  <a:lnTo>
                    <a:pt x="564" y="106"/>
                  </a:lnTo>
                  <a:lnTo>
                    <a:pt x="564" y="106"/>
                  </a:lnTo>
                  <a:lnTo>
                    <a:pt x="558" y="94"/>
                  </a:lnTo>
                  <a:lnTo>
                    <a:pt x="558" y="94"/>
                  </a:lnTo>
                  <a:lnTo>
                    <a:pt x="552" y="88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74"/>
                  </a:lnTo>
                  <a:lnTo>
                    <a:pt x="546" y="74"/>
                  </a:lnTo>
                  <a:lnTo>
                    <a:pt x="544" y="70"/>
                  </a:lnTo>
                  <a:lnTo>
                    <a:pt x="542" y="66"/>
                  </a:lnTo>
                  <a:lnTo>
                    <a:pt x="542" y="66"/>
                  </a:lnTo>
                  <a:lnTo>
                    <a:pt x="542" y="64"/>
                  </a:lnTo>
                  <a:lnTo>
                    <a:pt x="540" y="64"/>
                  </a:lnTo>
                  <a:lnTo>
                    <a:pt x="536" y="62"/>
                  </a:lnTo>
                  <a:lnTo>
                    <a:pt x="536" y="62"/>
                  </a:lnTo>
                  <a:lnTo>
                    <a:pt x="532" y="60"/>
                  </a:lnTo>
                  <a:lnTo>
                    <a:pt x="530" y="56"/>
                  </a:lnTo>
                  <a:lnTo>
                    <a:pt x="530" y="56"/>
                  </a:lnTo>
                  <a:lnTo>
                    <a:pt x="528" y="54"/>
                  </a:lnTo>
                  <a:lnTo>
                    <a:pt x="528" y="54"/>
                  </a:lnTo>
                  <a:lnTo>
                    <a:pt x="526" y="52"/>
                  </a:lnTo>
                  <a:lnTo>
                    <a:pt x="524" y="50"/>
                  </a:lnTo>
                  <a:lnTo>
                    <a:pt x="524" y="50"/>
                  </a:lnTo>
                  <a:lnTo>
                    <a:pt x="522" y="48"/>
                  </a:lnTo>
                  <a:lnTo>
                    <a:pt x="520" y="46"/>
                  </a:lnTo>
                  <a:lnTo>
                    <a:pt x="516" y="46"/>
                  </a:lnTo>
                  <a:lnTo>
                    <a:pt x="516" y="46"/>
                  </a:lnTo>
                  <a:lnTo>
                    <a:pt x="504" y="36"/>
                  </a:lnTo>
                  <a:lnTo>
                    <a:pt x="504" y="36"/>
                  </a:lnTo>
                  <a:lnTo>
                    <a:pt x="472" y="16"/>
                  </a:lnTo>
                  <a:lnTo>
                    <a:pt x="472" y="16"/>
                  </a:lnTo>
                  <a:lnTo>
                    <a:pt x="466" y="14"/>
                  </a:lnTo>
                  <a:lnTo>
                    <a:pt x="466" y="14"/>
                  </a:lnTo>
                  <a:lnTo>
                    <a:pt x="452" y="8"/>
                  </a:lnTo>
                  <a:lnTo>
                    <a:pt x="452" y="8"/>
                  </a:lnTo>
                  <a:lnTo>
                    <a:pt x="446" y="6"/>
                  </a:lnTo>
                  <a:lnTo>
                    <a:pt x="442" y="4"/>
                  </a:lnTo>
                  <a:lnTo>
                    <a:pt x="442" y="4"/>
                  </a:lnTo>
                  <a:lnTo>
                    <a:pt x="436" y="4"/>
                  </a:lnTo>
                  <a:lnTo>
                    <a:pt x="428" y="2"/>
                  </a:lnTo>
                  <a:lnTo>
                    <a:pt x="428" y="2"/>
                  </a:lnTo>
                  <a:lnTo>
                    <a:pt x="424" y="2"/>
                  </a:lnTo>
                  <a:lnTo>
                    <a:pt x="422" y="2"/>
                  </a:lnTo>
                  <a:lnTo>
                    <a:pt x="422" y="2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92" y="0"/>
                  </a:lnTo>
                  <a:lnTo>
                    <a:pt x="392" y="0"/>
                  </a:lnTo>
                  <a:lnTo>
                    <a:pt x="388" y="2"/>
                  </a:lnTo>
                  <a:lnTo>
                    <a:pt x="380" y="2"/>
                  </a:lnTo>
                  <a:lnTo>
                    <a:pt x="380" y="2"/>
                  </a:lnTo>
                  <a:lnTo>
                    <a:pt x="376" y="2"/>
                  </a:lnTo>
                  <a:lnTo>
                    <a:pt x="372" y="2"/>
                  </a:lnTo>
                  <a:lnTo>
                    <a:pt x="368" y="4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58" y="4"/>
                  </a:lnTo>
                  <a:lnTo>
                    <a:pt x="354" y="6"/>
                  </a:lnTo>
                  <a:lnTo>
                    <a:pt x="354" y="6"/>
                  </a:lnTo>
                  <a:lnTo>
                    <a:pt x="346" y="10"/>
                  </a:lnTo>
                  <a:lnTo>
                    <a:pt x="338" y="14"/>
                  </a:lnTo>
                  <a:lnTo>
                    <a:pt x="338" y="14"/>
                  </a:lnTo>
                  <a:lnTo>
                    <a:pt x="326" y="22"/>
                  </a:lnTo>
                  <a:lnTo>
                    <a:pt x="316" y="28"/>
                  </a:lnTo>
                  <a:lnTo>
                    <a:pt x="316" y="28"/>
                  </a:lnTo>
                  <a:lnTo>
                    <a:pt x="312" y="32"/>
                  </a:lnTo>
                  <a:lnTo>
                    <a:pt x="310" y="36"/>
                  </a:lnTo>
                  <a:lnTo>
                    <a:pt x="306" y="40"/>
                  </a:lnTo>
                  <a:lnTo>
                    <a:pt x="302" y="42"/>
                  </a:lnTo>
                  <a:lnTo>
                    <a:pt x="302" y="42"/>
                  </a:lnTo>
                  <a:lnTo>
                    <a:pt x="300" y="44"/>
                  </a:lnTo>
                  <a:lnTo>
                    <a:pt x="298" y="50"/>
                  </a:lnTo>
                  <a:lnTo>
                    <a:pt x="296" y="54"/>
                  </a:lnTo>
                  <a:lnTo>
                    <a:pt x="292" y="56"/>
                  </a:lnTo>
                  <a:lnTo>
                    <a:pt x="292" y="56"/>
                  </a:lnTo>
                  <a:lnTo>
                    <a:pt x="290" y="60"/>
                  </a:lnTo>
                  <a:lnTo>
                    <a:pt x="288" y="66"/>
                  </a:lnTo>
                  <a:lnTo>
                    <a:pt x="286" y="74"/>
                  </a:lnTo>
                  <a:lnTo>
                    <a:pt x="286" y="74"/>
                  </a:lnTo>
                  <a:lnTo>
                    <a:pt x="284" y="76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80"/>
                  </a:lnTo>
                  <a:lnTo>
                    <a:pt x="274" y="84"/>
                  </a:lnTo>
                  <a:lnTo>
                    <a:pt x="272" y="88"/>
                  </a:lnTo>
                  <a:lnTo>
                    <a:pt x="272" y="88"/>
                  </a:lnTo>
                  <a:lnTo>
                    <a:pt x="264" y="96"/>
                  </a:lnTo>
                  <a:lnTo>
                    <a:pt x="264" y="96"/>
                  </a:lnTo>
                  <a:lnTo>
                    <a:pt x="262" y="100"/>
                  </a:lnTo>
                  <a:lnTo>
                    <a:pt x="262" y="106"/>
                  </a:lnTo>
                  <a:lnTo>
                    <a:pt x="260" y="112"/>
                  </a:lnTo>
                  <a:lnTo>
                    <a:pt x="260" y="116"/>
                  </a:lnTo>
                  <a:lnTo>
                    <a:pt x="260" y="116"/>
                  </a:lnTo>
                  <a:lnTo>
                    <a:pt x="258" y="122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54" y="134"/>
                  </a:lnTo>
                  <a:lnTo>
                    <a:pt x="254" y="136"/>
                  </a:lnTo>
                  <a:lnTo>
                    <a:pt x="254" y="142"/>
                  </a:lnTo>
                  <a:lnTo>
                    <a:pt x="254" y="142"/>
                  </a:lnTo>
                  <a:lnTo>
                    <a:pt x="252" y="152"/>
                  </a:lnTo>
                  <a:lnTo>
                    <a:pt x="254" y="162"/>
                  </a:lnTo>
                  <a:lnTo>
                    <a:pt x="254" y="162"/>
                  </a:lnTo>
                  <a:lnTo>
                    <a:pt x="254" y="174"/>
                  </a:lnTo>
                  <a:lnTo>
                    <a:pt x="254" y="180"/>
                  </a:lnTo>
                  <a:lnTo>
                    <a:pt x="252" y="186"/>
                  </a:lnTo>
                  <a:lnTo>
                    <a:pt x="252" y="186"/>
                  </a:lnTo>
                  <a:lnTo>
                    <a:pt x="250" y="194"/>
                  </a:lnTo>
                  <a:lnTo>
                    <a:pt x="250" y="202"/>
                  </a:lnTo>
                  <a:lnTo>
                    <a:pt x="252" y="216"/>
                  </a:lnTo>
                  <a:lnTo>
                    <a:pt x="252" y="216"/>
                  </a:lnTo>
                  <a:lnTo>
                    <a:pt x="254" y="224"/>
                  </a:lnTo>
                  <a:lnTo>
                    <a:pt x="254" y="224"/>
                  </a:lnTo>
                  <a:lnTo>
                    <a:pt x="250" y="222"/>
                  </a:lnTo>
                  <a:lnTo>
                    <a:pt x="244" y="220"/>
                  </a:lnTo>
                  <a:lnTo>
                    <a:pt x="236" y="222"/>
                  </a:lnTo>
                  <a:lnTo>
                    <a:pt x="232" y="226"/>
                  </a:lnTo>
                  <a:lnTo>
                    <a:pt x="232" y="226"/>
                  </a:lnTo>
                  <a:lnTo>
                    <a:pt x="226" y="232"/>
                  </a:lnTo>
                  <a:lnTo>
                    <a:pt x="224" y="244"/>
                  </a:lnTo>
                  <a:lnTo>
                    <a:pt x="222" y="258"/>
                  </a:lnTo>
                  <a:lnTo>
                    <a:pt x="220" y="278"/>
                  </a:lnTo>
                  <a:lnTo>
                    <a:pt x="220" y="278"/>
                  </a:lnTo>
                  <a:lnTo>
                    <a:pt x="222" y="286"/>
                  </a:lnTo>
                  <a:lnTo>
                    <a:pt x="224" y="292"/>
                  </a:lnTo>
                  <a:lnTo>
                    <a:pt x="230" y="306"/>
                  </a:lnTo>
                  <a:lnTo>
                    <a:pt x="230" y="306"/>
                  </a:lnTo>
                  <a:lnTo>
                    <a:pt x="236" y="318"/>
                  </a:lnTo>
                  <a:lnTo>
                    <a:pt x="240" y="328"/>
                  </a:lnTo>
                  <a:lnTo>
                    <a:pt x="240" y="328"/>
                  </a:lnTo>
                  <a:lnTo>
                    <a:pt x="244" y="338"/>
                  </a:lnTo>
                  <a:lnTo>
                    <a:pt x="248" y="346"/>
                  </a:lnTo>
                  <a:lnTo>
                    <a:pt x="254" y="354"/>
                  </a:lnTo>
                  <a:lnTo>
                    <a:pt x="260" y="356"/>
                  </a:lnTo>
                  <a:lnTo>
                    <a:pt x="260" y="356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68" y="356"/>
                  </a:lnTo>
                  <a:lnTo>
                    <a:pt x="268" y="356"/>
                  </a:lnTo>
                  <a:lnTo>
                    <a:pt x="274" y="366"/>
                  </a:lnTo>
                  <a:lnTo>
                    <a:pt x="280" y="376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94" y="426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76" y="486"/>
                  </a:lnTo>
                  <a:lnTo>
                    <a:pt x="248" y="494"/>
                  </a:lnTo>
                  <a:lnTo>
                    <a:pt x="172" y="524"/>
                  </a:lnTo>
                  <a:lnTo>
                    <a:pt x="46" y="578"/>
                  </a:lnTo>
                  <a:lnTo>
                    <a:pt x="46" y="578"/>
                  </a:lnTo>
                  <a:lnTo>
                    <a:pt x="40" y="582"/>
                  </a:lnTo>
                  <a:lnTo>
                    <a:pt x="36" y="588"/>
                  </a:lnTo>
                  <a:lnTo>
                    <a:pt x="26" y="610"/>
                  </a:lnTo>
                  <a:lnTo>
                    <a:pt x="18" y="638"/>
                  </a:lnTo>
                  <a:lnTo>
                    <a:pt x="12" y="670"/>
                  </a:lnTo>
                  <a:lnTo>
                    <a:pt x="4" y="728"/>
                  </a:lnTo>
                  <a:lnTo>
                    <a:pt x="0" y="754"/>
                  </a:lnTo>
                  <a:lnTo>
                    <a:pt x="826" y="754"/>
                  </a:lnTo>
                  <a:lnTo>
                    <a:pt x="826" y="754"/>
                  </a:lnTo>
                  <a:lnTo>
                    <a:pt x="818" y="732"/>
                  </a:lnTo>
                  <a:lnTo>
                    <a:pt x="810" y="706"/>
                  </a:lnTo>
                  <a:lnTo>
                    <a:pt x="794" y="646"/>
                  </a:lnTo>
                  <a:lnTo>
                    <a:pt x="786" y="620"/>
                  </a:lnTo>
                  <a:lnTo>
                    <a:pt x="776" y="596"/>
                  </a:lnTo>
                  <a:lnTo>
                    <a:pt x="772" y="588"/>
                  </a:lnTo>
                  <a:lnTo>
                    <a:pt x="766" y="580"/>
                  </a:lnTo>
                  <a:lnTo>
                    <a:pt x="760" y="574"/>
                  </a:lnTo>
                  <a:lnTo>
                    <a:pt x="754" y="572"/>
                  </a:lnTo>
                  <a:lnTo>
                    <a:pt x="754" y="572"/>
                  </a:lnTo>
                  <a:close/>
                  <a:moveTo>
                    <a:pt x="558" y="246"/>
                  </a:moveTo>
                  <a:lnTo>
                    <a:pt x="558" y="246"/>
                  </a:lnTo>
                  <a:lnTo>
                    <a:pt x="558" y="242"/>
                  </a:lnTo>
                  <a:lnTo>
                    <a:pt x="558" y="234"/>
                  </a:lnTo>
                  <a:lnTo>
                    <a:pt x="558" y="234"/>
                  </a:lnTo>
                  <a:lnTo>
                    <a:pt x="558" y="230"/>
                  </a:lnTo>
                  <a:lnTo>
                    <a:pt x="560" y="232"/>
                  </a:lnTo>
                  <a:lnTo>
                    <a:pt x="560" y="232"/>
                  </a:lnTo>
                  <a:lnTo>
                    <a:pt x="564" y="230"/>
                  </a:lnTo>
                  <a:lnTo>
                    <a:pt x="570" y="228"/>
                  </a:lnTo>
                  <a:lnTo>
                    <a:pt x="574" y="226"/>
                  </a:lnTo>
                  <a:lnTo>
                    <a:pt x="580" y="230"/>
                  </a:lnTo>
                  <a:lnTo>
                    <a:pt x="580" y="230"/>
                  </a:lnTo>
                  <a:lnTo>
                    <a:pt x="584" y="234"/>
                  </a:lnTo>
                  <a:lnTo>
                    <a:pt x="586" y="242"/>
                  </a:lnTo>
                  <a:lnTo>
                    <a:pt x="588" y="256"/>
                  </a:lnTo>
                  <a:lnTo>
                    <a:pt x="590" y="278"/>
                  </a:lnTo>
                  <a:lnTo>
                    <a:pt x="590" y="278"/>
                  </a:lnTo>
                  <a:lnTo>
                    <a:pt x="588" y="284"/>
                  </a:lnTo>
                  <a:lnTo>
                    <a:pt x="586" y="290"/>
                  </a:lnTo>
                  <a:lnTo>
                    <a:pt x="580" y="304"/>
                  </a:lnTo>
                  <a:lnTo>
                    <a:pt x="580" y="304"/>
                  </a:lnTo>
                  <a:lnTo>
                    <a:pt x="574" y="316"/>
                  </a:lnTo>
                  <a:lnTo>
                    <a:pt x="570" y="328"/>
                  </a:lnTo>
                  <a:lnTo>
                    <a:pt x="570" y="328"/>
                  </a:lnTo>
                  <a:lnTo>
                    <a:pt x="568" y="336"/>
                  </a:lnTo>
                  <a:lnTo>
                    <a:pt x="564" y="342"/>
                  </a:lnTo>
                  <a:lnTo>
                    <a:pt x="558" y="346"/>
                  </a:lnTo>
                  <a:lnTo>
                    <a:pt x="554" y="350"/>
                  </a:lnTo>
                  <a:lnTo>
                    <a:pt x="554" y="350"/>
                  </a:lnTo>
                  <a:lnTo>
                    <a:pt x="550" y="350"/>
                  </a:lnTo>
                  <a:lnTo>
                    <a:pt x="548" y="348"/>
                  </a:lnTo>
                  <a:lnTo>
                    <a:pt x="548" y="348"/>
                  </a:lnTo>
                  <a:lnTo>
                    <a:pt x="552" y="332"/>
                  </a:lnTo>
                  <a:lnTo>
                    <a:pt x="554" y="318"/>
                  </a:lnTo>
                  <a:lnTo>
                    <a:pt x="552" y="304"/>
                  </a:lnTo>
                  <a:lnTo>
                    <a:pt x="550" y="294"/>
                  </a:lnTo>
                  <a:lnTo>
                    <a:pt x="550" y="294"/>
                  </a:lnTo>
                  <a:lnTo>
                    <a:pt x="548" y="278"/>
                  </a:lnTo>
                  <a:lnTo>
                    <a:pt x="548" y="272"/>
                  </a:lnTo>
                  <a:lnTo>
                    <a:pt x="550" y="266"/>
                  </a:lnTo>
                  <a:lnTo>
                    <a:pt x="550" y="266"/>
                  </a:lnTo>
                  <a:lnTo>
                    <a:pt x="552" y="250"/>
                  </a:lnTo>
                  <a:lnTo>
                    <a:pt x="552" y="250"/>
                  </a:lnTo>
                  <a:lnTo>
                    <a:pt x="558" y="246"/>
                  </a:lnTo>
                  <a:lnTo>
                    <a:pt x="558" y="246"/>
                  </a:lnTo>
                  <a:close/>
                  <a:moveTo>
                    <a:pt x="262" y="350"/>
                  </a:moveTo>
                  <a:lnTo>
                    <a:pt x="262" y="350"/>
                  </a:lnTo>
                  <a:lnTo>
                    <a:pt x="258" y="348"/>
                  </a:lnTo>
                  <a:lnTo>
                    <a:pt x="252" y="344"/>
                  </a:lnTo>
                  <a:lnTo>
                    <a:pt x="248" y="336"/>
                  </a:lnTo>
                  <a:lnTo>
                    <a:pt x="246" y="328"/>
                  </a:lnTo>
                  <a:lnTo>
                    <a:pt x="246" y="328"/>
                  </a:lnTo>
                  <a:lnTo>
                    <a:pt x="242" y="316"/>
                  </a:lnTo>
                  <a:lnTo>
                    <a:pt x="236" y="304"/>
                  </a:lnTo>
                  <a:lnTo>
                    <a:pt x="236" y="304"/>
                  </a:lnTo>
                  <a:lnTo>
                    <a:pt x="230" y="290"/>
                  </a:lnTo>
                  <a:lnTo>
                    <a:pt x="228" y="284"/>
                  </a:lnTo>
                  <a:lnTo>
                    <a:pt x="226" y="278"/>
                  </a:lnTo>
                  <a:lnTo>
                    <a:pt x="226" y="278"/>
                  </a:lnTo>
                  <a:lnTo>
                    <a:pt x="228" y="256"/>
                  </a:lnTo>
                  <a:lnTo>
                    <a:pt x="230" y="242"/>
                  </a:lnTo>
                  <a:lnTo>
                    <a:pt x="232" y="234"/>
                  </a:lnTo>
                  <a:lnTo>
                    <a:pt x="236" y="230"/>
                  </a:lnTo>
                  <a:lnTo>
                    <a:pt x="236" y="230"/>
                  </a:lnTo>
                  <a:lnTo>
                    <a:pt x="238" y="228"/>
                  </a:lnTo>
                  <a:lnTo>
                    <a:pt x="242" y="226"/>
                  </a:lnTo>
                  <a:lnTo>
                    <a:pt x="248" y="228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8" y="230"/>
                  </a:lnTo>
                  <a:lnTo>
                    <a:pt x="258" y="230"/>
                  </a:lnTo>
                  <a:lnTo>
                    <a:pt x="262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8" y="246"/>
                  </a:lnTo>
                  <a:lnTo>
                    <a:pt x="268" y="246"/>
                  </a:lnTo>
                  <a:lnTo>
                    <a:pt x="270" y="254"/>
                  </a:lnTo>
                  <a:lnTo>
                    <a:pt x="270" y="262"/>
                  </a:lnTo>
                  <a:lnTo>
                    <a:pt x="270" y="262"/>
                  </a:lnTo>
                  <a:lnTo>
                    <a:pt x="268" y="270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62" y="294"/>
                  </a:lnTo>
                  <a:lnTo>
                    <a:pt x="260" y="310"/>
                  </a:lnTo>
                  <a:lnTo>
                    <a:pt x="262" y="330"/>
                  </a:lnTo>
                  <a:lnTo>
                    <a:pt x="262" y="340"/>
                  </a:lnTo>
                  <a:lnTo>
                    <a:pt x="266" y="350"/>
                  </a:lnTo>
                  <a:lnTo>
                    <a:pt x="266" y="350"/>
                  </a:lnTo>
                  <a:lnTo>
                    <a:pt x="262" y="350"/>
                  </a:lnTo>
                  <a:lnTo>
                    <a:pt x="262" y="350"/>
                  </a:lnTo>
                  <a:close/>
                  <a:moveTo>
                    <a:pt x="272" y="280"/>
                  </a:moveTo>
                  <a:lnTo>
                    <a:pt x="272" y="280"/>
                  </a:lnTo>
                  <a:lnTo>
                    <a:pt x="274" y="270"/>
                  </a:lnTo>
                  <a:lnTo>
                    <a:pt x="276" y="262"/>
                  </a:lnTo>
                  <a:lnTo>
                    <a:pt x="276" y="262"/>
                  </a:lnTo>
                  <a:lnTo>
                    <a:pt x="274" y="252"/>
                  </a:lnTo>
                  <a:lnTo>
                    <a:pt x="274" y="244"/>
                  </a:lnTo>
                  <a:lnTo>
                    <a:pt x="274" y="244"/>
                  </a:lnTo>
                  <a:lnTo>
                    <a:pt x="270" y="232"/>
                  </a:lnTo>
                  <a:lnTo>
                    <a:pt x="270" y="214"/>
                  </a:lnTo>
                  <a:lnTo>
                    <a:pt x="270" y="214"/>
                  </a:lnTo>
                  <a:lnTo>
                    <a:pt x="276" y="194"/>
                  </a:lnTo>
                  <a:lnTo>
                    <a:pt x="282" y="174"/>
                  </a:lnTo>
                  <a:lnTo>
                    <a:pt x="282" y="174"/>
                  </a:lnTo>
                  <a:lnTo>
                    <a:pt x="282" y="160"/>
                  </a:lnTo>
                  <a:lnTo>
                    <a:pt x="284" y="146"/>
                  </a:lnTo>
                  <a:lnTo>
                    <a:pt x="288" y="118"/>
                  </a:lnTo>
                  <a:lnTo>
                    <a:pt x="288" y="118"/>
                  </a:lnTo>
                  <a:lnTo>
                    <a:pt x="290" y="110"/>
                  </a:lnTo>
                  <a:lnTo>
                    <a:pt x="294" y="104"/>
                  </a:lnTo>
                  <a:lnTo>
                    <a:pt x="300" y="98"/>
                  </a:lnTo>
                  <a:lnTo>
                    <a:pt x="306" y="92"/>
                  </a:lnTo>
                  <a:lnTo>
                    <a:pt x="322" y="84"/>
                  </a:lnTo>
                  <a:lnTo>
                    <a:pt x="336" y="80"/>
                  </a:lnTo>
                  <a:lnTo>
                    <a:pt x="336" y="80"/>
                  </a:lnTo>
                  <a:lnTo>
                    <a:pt x="346" y="80"/>
                  </a:lnTo>
                  <a:lnTo>
                    <a:pt x="356" y="80"/>
                  </a:lnTo>
                  <a:lnTo>
                    <a:pt x="374" y="84"/>
                  </a:lnTo>
                  <a:lnTo>
                    <a:pt x="390" y="86"/>
                  </a:lnTo>
                  <a:lnTo>
                    <a:pt x="410" y="88"/>
                  </a:lnTo>
                  <a:lnTo>
                    <a:pt x="410" y="88"/>
                  </a:lnTo>
                  <a:lnTo>
                    <a:pt x="430" y="86"/>
                  </a:lnTo>
                  <a:lnTo>
                    <a:pt x="446" y="84"/>
                  </a:lnTo>
                  <a:lnTo>
                    <a:pt x="462" y="80"/>
                  </a:lnTo>
                  <a:lnTo>
                    <a:pt x="484" y="80"/>
                  </a:lnTo>
                  <a:lnTo>
                    <a:pt x="484" y="80"/>
                  </a:lnTo>
                  <a:lnTo>
                    <a:pt x="496" y="80"/>
                  </a:lnTo>
                  <a:lnTo>
                    <a:pt x="506" y="84"/>
                  </a:lnTo>
                  <a:lnTo>
                    <a:pt x="516" y="88"/>
                  </a:lnTo>
                  <a:lnTo>
                    <a:pt x="522" y="96"/>
                  </a:lnTo>
                  <a:lnTo>
                    <a:pt x="528" y="102"/>
                  </a:lnTo>
                  <a:lnTo>
                    <a:pt x="532" y="108"/>
                  </a:lnTo>
                  <a:lnTo>
                    <a:pt x="536" y="120"/>
                  </a:lnTo>
                  <a:lnTo>
                    <a:pt x="536" y="120"/>
                  </a:lnTo>
                  <a:lnTo>
                    <a:pt x="538" y="132"/>
                  </a:lnTo>
                  <a:lnTo>
                    <a:pt x="538" y="150"/>
                  </a:lnTo>
                  <a:lnTo>
                    <a:pt x="536" y="170"/>
                  </a:lnTo>
                  <a:lnTo>
                    <a:pt x="534" y="182"/>
                  </a:lnTo>
                  <a:lnTo>
                    <a:pt x="534" y="182"/>
                  </a:lnTo>
                  <a:lnTo>
                    <a:pt x="540" y="202"/>
                  </a:lnTo>
                  <a:lnTo>
                    <a:pt x="546" y="224"/>
                  </a:lnTo>
                  <a:lnTo>
                    <a:pt x="546" y="224"/>
                  </a:lnTo>
                  <a:lnTo>
                    <a:pt x="546" y="250"/>
                  </a:lnTo>
                  <a:lnTo>
                    <a:pt x="546" y="250"/>
                  </a:lnTo>
                  <a:lnTo>
                    <a:pt x="544" y="264"/>
                  </a:lnTo>
                  <a:lnTo>
                    <a:pt x="544" y="264"/>
                  </a:lnTo>
                  <a:lnTo>
                    <a:pt x="542" y="272"/>
                  </a:lnTo>
                  <a:lnTo>
                    <a:pt x="542" y="278"/>
                  </a:lnTo>
                  <a:lnTo>
                    <a:pt x="544" y="294"/>
                  </a:lnTo>
                  <a:lnTo>
                    <a:pt x="544" y="294"/>
                  </a:lnTo>
                  <a:lnTo>
                    <a:pt x="546" y="306"/>
                  </a:lnTo>
                  <a:lnTo>
                    <a:pt x="548" y="320"/>
                  </a:lnTo>
                  <a:lnTo>
                    <a:pt x="546" y="334"/>
                  </a:lnTo>
                  <a:lnTo>
                    <a:pt x="540" y="350"/>
                  </a:lnTo>
                  <a:lnTo>
                    <a:pt x="540" y="350"/>
                  </a:lnTo>
                  <a:lnTo>
                    <a:pt x="532" y="364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04" y="404"/>
                  </a:lnTo>
                  <a:lnTo>
                    <a:pt x="494" y="420"/>
                  </a:lnTo>
                  <a:lnTo>
                    <a:pt x="486" y="440"/>
                  </a:lnTo>
                  <a:lnTo>
                    <a:pt x="486" y="440"/>
                  </a:lnTo>
                  <a:lnTo>
                    <a:pt x="478" y="458"/>
                  </a:lnTo>
                  <a:lnTo>
                    <a:pt x="468" y="472"/>
                  </a:lnTo>
                  <a:lnTo>
                    <a:pt x="458" y="484"/>
                  </a:lnTo>
                  <a:lnTo>
                    <a:pt x="448" y="492"/>
                  </a:lnTo>
                  <a:lnTo>
                    <a:pt x="438" y="498"/>
                  </a:lnTo>
                  <a:lnTo>
                    <a:pt x="426" y="502"/>
                  </a:lnTo>
                  <a:lnTo>
                    <a:pt x="412" y="504"/>
                  </a:lnTo>
                  <a:lnTo>
                    <a:pt x="400" y="506"/>
                  </a:lnTo>
                  <a:lnTo>
                    <a:pt x="400" y="506"/>
                  </a:lnTo>
                  <a:lnTo>
                    <a:pt x="386" y="504"/>
                  </a:lnTo>
                  <a:lnTo>
                    <a:pt x="374" y="502"/>
                  </a:lnTo>
                  <a:lnTo>
                    <a:pt x="364" y="498"/>
                  </a:lnTo>
                  <a:lnTo>
                    <a:pt x="356" y="490"/>
                  </a:lnTo>
                  <a:lnTo>
                    <a:pt x="348" y="482"/>
                  </a:lnTo>
                  <a:lnTo>
                    <a:pt x="342" y="470"/>
                  </a:lnTo>
                  <a:lnTo>
                    <a:pt x="330" y="442"/>
                  </a:lnTo>
                  <a:lnTo>
                    <a:pt x="330" y="442"/>
                  </a:lnTo>
                  <a:lnTo>
                    <a:pt x="322" y="426"/>
                  </a:lnTo>
                  <a:lnTo>
                    <a:pt x="316" y="412"/>
                  </a:lnTo>
                  <a:lnTo>
                    <a:pt x="298" y="392"/>
                  </a:lnTo>
                  <a:lnTo>
                    <a:pt x="298" y="392"/>
                  </a:lnTo>
                  <a:lnTo>
                    <a:pt x="284" y="374"/>
                  </a:lnTo>
                  <a:lnTo>
                    <a:pt x="278" y="362"/>
                  </a:lnTo>
                  <a:lnTo>
                    <a:pt x="272" y="350"/>
                  </a:lnTo>
                  <a:lnTo>
                    <a:pt x="272" y="350"/>
                  </a:lnTo>
                  <a:lnTo>
                    <a:pt x="270" y="340"/>
                  </a:lnTo>
                  <a:lnTo>
                    <a:pt x="268" y="330"/>
                  </a:lnTo>
                  <a:lnTo>
                    <a:pt x="266" y="312"/>
                  </a:lnTo>
                  <a:lnTo>
                    <a:pt x="268" y="296"/>
                  </a:lnTo>
                  <a:lnTo>
                    <a:pt x="272" y="280"/>
                  </a:lnTo>
                  <a:lnTo>
                    <a:pt x="272" y="280"/>
                  </a:lnTo>
                  <a:close/>
                  <a:moveTo>
                    <a:pt x="400" y="666"/>
                  </a:moveTo>
                  <a:lnTo>
                    <a:pt x="400" y="666"/>
                  </a:lnTo>
                  <a:lnTo>
                    <a:pt x="382" y="666"/>
                  </a:lnTo>
                  <a:lnTo>
                    <a:pt x="366" y="664"/>
                  </a:lnTo>
                  <a:lnTo>
                    <a:pt x="352" y="660"/>
                  </a:lnTo>
                  <a:lnTo>
                    <a:pt x="340" y="656"/>
                  </a:lnTo>
                  <a:lnTo>
                    <a:pt x="328" y="650"/>
                  </a:lnTo>
                  <a:lnTo>
                    <a:pt x="318" y="642"/>
                  </a:lnTo>
                  <a:lnTo>
                    <a:pt x="310" y="636"/>
                  </a:lnTo>
                  <a:lnTo>
                    <a:pt x="302" y="628"/>
                  </a:lnTo>
                  <a:lnTo>
                    <a:pt x="290" y="610"/>
                  </a:lnTo>
                  <a:lnTo>
                    <a:pt x="282" y="592"/>
                  </a:lnTo>
                  <a:lnTo>
                    <a:pt x="276" y="576"/>
                  </a:lnTo>
                  <a:lnTo>
                    <a:pt x="272" y="560"/>
                  </a:lnTo>
                  <a:lnTo>
                    <a:pt x="272" y="560"/>
                  </a:lnTo>
                  <a:lnTo>
                    <a:pt x="270" y="546"/>
                  </a:lnTo>
                  <a:lnTo>
                    <a:pt x="270" y="534"/>
                  </a:lnTo>
                  <a:lnTo>
                    <a:pt x="272" y="522"/>
                  </a:lnTo>
                  <a:lnTo>
                    <a:pt x="276" y="512"/>
                  </a:lnTo>
                  <a:lnTo>
                    <a:pt x="284" y="494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2" y="518"/>
                  </a:lnTo>
                  <a:lnTo>
                    <a:pt x="298" y="518"/>
                  </a:lnTo>
                  <a:lnTo>
                    <a:pt x="298" y="518"/>
                  </a:lnTo>
                  <a:lnTo>
                    <a:pt x="298" y="470"/>
                  </a:lnTo>
                  <a:lnTo>
                    <a:pt x="298" y="400"/>
                  </a:lnTo>
                  <a:lnTo>
                    <a:pt x="298" y="400"/>
                  </a:lnTo>
                  <a:lnTo>
                    <a:pt x="312" y="420"/>
                  </a:lnTo>
                  <a:lnTo>
                    <a:pt x="318" y="430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36" y="474"/>
                  </a:lnTo>
                  <a:lnTo>
                    <a:pt x="344" y="484"/>
                  </a:lnTo>
                  <a:lnTo>
                    <a:pt x="350" y="494"/>
                  </a:lnTo>
                  <a:lnTo>
                    <a:pt x="360" y="502"/>
                  </a:lnTo>
                  <a:lnTo>
                    <a:pt x="370" y="508"/>
                  </a:lnTo>
                  <a:lnTo>
                    <a:pt x="382" y="510"/>
                  </a:lnTo>
                  <a:lnTo>
                    <a:pt x="396" y="512"/>
                  </a:lnTo>
                  <a:lnTo>
                    <a:pt x="396" y="512"/>
                  </a:lnTo>
                  <a:lnTo>
                    <a:pt x="400" y="512"/>
                  </a:lnTo>
                  <a:lnTo>
                    <a:pt x="400" y="512"/>
                  </a:lnTo>
                  <a:lnTo>
                    <a:pt x="416" y="510"/>
                  </a:lnTo>
                  <a:lnTo>
                    <a:pt x="430" y="506"/>
                  </a:lnTo>
                  <a:lnTo>
                    <a:pt x="444" y="502"/>
                  </a:lnTo>
                  <a:lnTo>
                    <a:pt x="456" y="494"/>
                  </a:lnTo>
                  <a:lnTo>
                    <a:pt x="466" y="486"/>
                  </a:lnTo>
                  <a:lnTo>
                    <a:pt x="474" y="474"/>
                  </a:lnTo>
                  <a:lnTo>
                    <a:pt x="484" y="460"/>
                  </a:lnTo>
                  <a:lnTo>
                    <a:pt x="492" y="442"/>
                  </a:lnTo>
                  <a:lnTo>
                    <a:pt x="492" y="442"/>
                  </a:lnTo>
                  <a:lnTo>
                    <a:pt x="500" y="422"/>
                  </a:lnTo>
                  <a:lnTo>
                    <a:pt x="510" y="406"/>
                  </a:lnTo>
                  <a:lnTo>
                    <a:pt x="510" y="406"/>
                  </a:lnTo>
                  <a:lnTo>
                    <a:pt x="508" y="468"/>
                  </a:lnTo>
                  <a:lnTo>
                    <a:pt x="508" y="526"/>
                  </a:lnTo>
                  <a:lnTo>
                    <a:pt x="514" y="526"/>
                  </a:lnTo>
                  <a:lnTo>
                    <a:pt x="514" y="526"/>
                  </a:lnTo>
                  <a:lnTo>
                    <a:pt x="514" y="486"/>
                  </a:lnTo>
                  <a:lnTo>
                    <a:pt x="514" y="486"/>
                  </a:lnTo>
                  <a:lnTo>
                    <a:pt x="518" y="490"/>
                  </a:lnTo>
                  <a:lnTo>
                    <a:pt x="520" y="496"/>
                  </a:lnTo>
                  <a:lnTo>
                    <a:pt x="526" y="514"/>
                  </a:lnTo>
                  <a:lnTo>
                    <a:pt x="528" y="536"/>
                  </a:lnTo>
                  <a:lnTo>
                    <a:pt x="530" y="558"/>
                  </a:lnTo>
                  <a:lnTo>
                    <a:pt x="530" y="558"/>
                  </a:lnTo>
                  <a:lnTo>
                    <a:pt x="528" y="572"/>
                  </a:lnTo>
                  <a:lnTo>
                    <a:pt x="522" y="588"/>
                  </a:lnTo>
                  <a:lnTo>
                    <a:pt x="514" y="606"/>
                  </a:lnTo>
                  <a:lnTo>
                    <a:pt x="500" y="624"/>
                  </a:lnTo>
                  <a:lnTo>
                    <a:pt x="492" y="632"/>
                  </a:lnTo>
                  <a:lnTo>
                    <a:pt x="482" y="640"/>
                  </a:lnTo>
                  <a:lnTo>
                    <a:pt x="472" y="648"/>
                  </a:lnTo>
                  <a:lnTo>
                    <a:pt x="460" y="654"/>
                  </a:lnTo>
                  <a:lnTo>
                    <a:pt x="446" y="660"/>
                  </a:lnTo>
                  <a:lnTo>
                    <a:pt x="432" y="664"/>
                  </a:lnTo>
                  <a:lnTo>
                    <a:pt x="416" y="666"/>
                  </a:lnTo>
                  <a:lnTo>
                    <a:pt x="400" y="666"/>
                  </a:lnTo>
                  <a:lnTo>
                    <a:pt x="400" y="6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75000"/>
                  </a:schemeClr>
                </a:solidFill>
                <a:latin typeface="微软雅黑 Light" panose="020B0502040204020203" pitchFamily="34" charset="-122"/>
                <a:ea typeface="锐字工房云字库细圆GBK" panose="02010604000000000000" pitchFamily="2" charset="-122"/>
                <a:cs typeface="+mn-ea"/>
                <a:sym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40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</p:transition>
    </mc:Choice>
    <mc:Fallback>
      <p:transition spd="slow" advClick="0" advTm="20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/>
          <p:bldP spid="45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0520" y="369291"/>
            <a:ext cx="11490960" cy="6141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C0045CBC-97DB-4D2F-8D19-E13B5C7E8FB7}"/>
              </a:ext>
            </a:extLst>
          </p:cNvPr>
          <p:cNvSpPr/>
          <p:nvPr/>
        </p:nvSpPr>
        <p:spPr>
          <a:xfrm>
            <a:off x="4079776" y="1796819"/>
            <a:ext cx="5760640" cy="672075"/>
          </a:xfrm>
          <a:custGeom>
            <a:avLst/>
            <a:gdLst/>
            <a:ahLst/>
            <a:cxnLst/>
            <a:rect l="l" t="t" r="r" b="b"/>
            <a:pathLst>
              <a:path w="4320480" h="504056">
                <a:moveTo>
                  <a:pt x="0" y="0"/>
                </a:moveTo>
                <a:lnTo>
                  <a:pt x="4068452" y="0"/>
                </a:lnTo>
                <a:lnTo>
                  <a:pt x="4104456" y="0"/>
                </a:lnTo>
                <a:lnTo>
                  <a:pt x="4104456" y="3630"/>
                </a:lnTo>
                <a:cubicBezTo>
                  <a:pt x="4226670" y="20110"/>
                  <a:pt x="4320480" y="125114"/>
                  <a:pt x="4320480" y="252028"/>
                </a:cubicBezTo>
                <a:cubicBezTo>
                  <a:pt x="4320480" y="378942"/>
                  <a:pt x="4226670" y="483947"/>
                  <a:pt x="4104456" y="500427"/>
                </a:cubicBezTo>
                <a:lnTo>
                  <a:pt x="4104456" y="504056"/>
                </a:lnTo>
                <a:lnTo>
                  <a:pt x="4068452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7" name="五边形 2">
            <a:extLst>
              <a:ext uri="{FF2B5EF4-FFF2-40B4-BE49-F238E27FC236}">
                <a16:creationId xmlns:a16="http://schemas.microsoft.com/office/drawing/2014/main" id="{143D4221-BDFD-44C4-B1B8-70DC8F8C8694}"/>
              </a:ext>
            </a:extLst>
          </p:cNvPr>
          <p:cNvSpPr/>
          <p:nvPr/>
        </p:nvSpPr>
        <p:spPr>
          <a:xfrm>
            <a:off x="2063552" y="1796819"/>
            <a:ext cx="6144683" cy="672075"/>
          </a:xfrm>
          <a:custGeom>
            <a:avLst/>
            <a:gdLst/>
            <a:ahLst/>
            <a:cxnLst/>
            <a:rect l="l" t="t" r="r" b="b"/>
            <a:pathLst>
              <a:path w="3420380" h="504056">
                <a:moveTo>
                  <a:pt x="252028" y="0"/>
                </a:moveTo>
                <a:lnTo>
                  <a:pt x="288032" y="3630"/>
                </a:lnTo>
                <a:lnTo>
                  <a:pt x="288032" y="0"/>
                </a:lnTo>
                <a:lnTo>
                  <a:pt x="3168352" y="0"/>
                </a:lnTo>
                <a:lnTo>
                  <a:pt x="3420380" y="252028"/>
                </a:lnTo>
                <a:lnTo>
                  <a:pt x="3168352" y="504056"/>
                </a:lnTo>
                <a:lnTo>
                  <a:pt x="288032" y="504056"/>
                </a:lnTo>
                <a:lnTo>
                  <a:pt x="288032" y="500427"/>
                </a:lnTo>
                <a:cubicBezTo>
                  <a:pt x="276376" y="503178"/>
                  <a:pt x="264305" y="504056"/>
                  <a:pt x="252028" y="504056"/>
                </a:cubicBezTo>
                <a:cubicBezTo>
                  <a:pt x="112837" y="504056"/>
                  <a:pt x="0" y="391219"/>
                  <a:pt x="0" y="252028"/>
                </a:cubicBezTo>
                <a:cubicBezTo>
                  <a:pt x="0" y="112837"/>
                  <a:pt x="112837" y="0"/>
                  <a:pt x="252028" y="0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7E1E226F-746F-4A3F-BCAD-C8A2282B2409}"/>
              </a:ext>
            </a:extLst>
          </p:cNvPr>
          <p:cNvSpPr/>
          <p:nvPr/>
        </p:nvSpPr>
        <p:spPr>
          <a:xfrm>
            <a:off x="4086523" y="2948947"/>
            <a:ext cx="5760640" cy="672075"/>
          </a:xfrm>
          <a:custGeom>
            <a:avLst/>
            <a:gdLst/>
            <a:ahLst/>
            <a:cxnLst/>
            <a:rect l="l" t="t" r="r" b="b"/>
            <a:pathLst>
              <a:path w="4320480" h="504056">
                <a:moveTo>
                  <a:pt x="0" y="0"/>
                </a:moveTo>
                <a:lnTo>
                  <a:pt x="4068452" y="0"/>
                </a:lnTo>
                <a:lnTo>
                  <a:pt x="4104456" y="0"/>
                </a:lnTo>
                <a:lnTo>
                  <a:pt x="4104456" y="3630"/>
                </a:lnTo>
                <a:cubicBezTo>
                  <a:pt x="4226670" y="20110"/>
                  <a:pt x="4320480" y="125114"/>
                  <a:pt x="4320480" y="252028"/>
                </a:cubicBezTo>
                <a:cubicBezTo>
                  <a:pt x="4320480" y="378942"/>
                  <a:pt x="4226670" y="483947"/>
                  <a:pt x="4104456" y="500427"/>
                </a:cubicBezTo>
                <a:lnTo>
                  <a:pt x="4104456" y="504056"/>
                </a:lnTo>
                <a:lnTo>
                  <a:pt x="4068452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9" name="五边形 2">
            <a:extLst>
              <a:ext uri="{FF2B5EF4-FFF2-40B4-BE49-F238E27FC236}">
                <a16:creationId xmlns:a16="http://schemas.microsoft.com/office/drawing/2014/main" id="{692CF50D-5D7F-4E55-8525-42EB6DD53F7A}"/>
              </a:ext>
            </a:extLst>
          </p:cNvPr>
          <p:cNvSpPr/>
          <p:nvPr/>
        </p:nvSpPr>
        <p:spPr>
          <a:xfrm>
            <a:off x="2070299" y="2948947"/>
            <a:ext cx="5081819" cy="672075"/>
          </a:xfrm>
          <a:custGeom>
            <a:avLst/>
            <a:gdLst/>
            <a:ahLst/>
            <a:cxnLst/>
            <a:rect l="l" t="t" r="r" b="b"/>
            <a:pathLst>
              <a:path w="3420380" h="504056">
                <a:moveTo>
                  <a:pt x="252028" y="0"/>
                </a:moveTo>
                <a:lnTo>
                  <a:pt x="288032" y="3630"/>
                </a:lnTo>
                <a:lnTo>
                  <a:pt x="288032" y="0"/>
                </a:lnTo>
                <a:lnTo>
                  <a:pt x="3168352" y="0"/>
                </a:lnTo>
                <a:lnTo>
                  <a:pt x="3420380" y="252028"/>
                </a:lnTo>
                <a:lnTo>
                  <a:pt x="3168352" y="504056"/>
                </a:lnTo>
                <a:lnTo>
                  <a:pt x="288032" y="504056"/>
                </a:lnTo>
                <a:lnTo>
                  <a:pt x="288032" y="500427"/>
                </a:lnTo>
                <a:cubicBezTo>
                  <a:pt x="276376" y="503178"/>
                  <a:pt x="264305" y="504056"/>
                  <a:pt x="252028" y="504056"/>
                </a:cubicBezTo>
                <a:cubicBezTo>
                  <a:pt x="112837" y="504056"/>
                  <a:pt x="0" y="391219"/>
                  <a:pt x="0" y="252028"/>
                </a:cubicBezTo>
                <a:cubicBezTo>
                  <a:pt x="0" y="112837"/>
                  <a:pt x="112837" y="0"/>
                  <a:pt x="252028" y="0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A152A54A-5D8F-4A19-A037-09A3A7840CA3}"/>
              </a:ext>
            </a:extLst>
          </p:cNvPr>
          <p:cNvSpPr/>
          <p:nvPr/>
        </p:nvSpPr>
        <p:spPr>
          <a:xfrm>
            <a:off x="4125813" y="4101075"/>
            <a:ext cx="5760640" cy="672075"/>
          </a:xfrm>
          <a:custGeom>
            <a:avLst/>
            <a:gdLst/>
            <a:ahLst/>
            <a:cxnLst/>
            <a:rect l="l" t="t" r="r" b="b"/>
            <a:pathLst>
              <a:path w="4320480" h="504056">
                <a:moveTo>
                  <a:pt x="0" y="0"/>
                </a:moveTo>
                <a:lnTo>
                  <a:pt x="4068452" y="0"/>
                </a:lnTo>
                <a:lnTo>
                  <a:pt x="4104456" y="0"/>
                </a:lnTo>
                <a:lnTo>
                  <a:pt x="4104456" y="3630"/>
                </a:lnTo>
                <a:cubicBezTo>
                  <a:pt x="4226670" y="20110"/>
                  <a:pt x="4320480" y="125114"/>
                  <a:pt x="4320480" y="252028"/>
                </a:cubicBezTo>
                <a:cubicBezTo>
                  <a:pt x="4320480" y="378942"/>
                  <a:pt x="4226670" y="483947"/>
                  <a:pt x="4104456" y="500427"/>
                </a:cubicBezTo>
                <a:lnTo>
                  <a:pt x="4104456" y="504056"/>
                </a:lnTo>
                <a:lnTo>
                  <a:pt x="4068452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2" name="五边形 2">
            <a:extLst>
              <a:ext uri="{FF2B5EF4-FFF2-40B4-BE49-F238E27FC236}">
                <a16:creationId xmlns:a16="http://schemas.microsoft.com/office/drawing/2014/main" id="{3EE68BFE-50D4-4636-B2D4-96754F12DFB7}"/>
              </a:ext>
            </a:extLst>
          </p:cNvPr>
          <p:cNvSpPr/>
          <p:nvPr/>
        </p:nvSpPr>
        <p:spPr>
          <a:xfrm>
            <a:off x="2109590" y="4101075"/>
            <a:ext cx="4082421" cy="672075"/>
          </a:xfrm>
          <a:custGeom>
            <a:avLst/>
            <a:gdLst/>
            <a:ahLst/>
            <a:cxnLst/>
            <a:rect l="l" t="t" r="r" b="b"/>
            <a:pathLst>
              <a:path w="3420380" h="504056">
                <a:moveTo>
                  <a:pt x="252028" y="0"/>
                </a:moveTo>
                <a:lnTo>
                  <a:pt x="288032" y="3630"/>
                </a:lnTo>
                <a:lnTo>
                  <a:pt x="288032" y="0"/>
                </a:lnTo>
                <a:lnTo>
                  <a:pt x="3168352" y="0"/>
                </a:lnTo>
                <a:lnTo>
                  <a:pt x="3420380" y="252028"/>
                </a:lnTo>
                <a:lnTo>
                  <a:pt x="3168352" y="504056"/>
                </a:lnTo>
                <a:lnTo>
                  <a:pt x="288032" y="504056"/>
                </a:lnTo>
                <a:lnTo>
                  <a:pt x="288032" y="500427"/>
                </a:lnTo>
                <a:cubicBezTo>
                  <a:pt x="276376" y="503178"/>
                  <a:pt x="264305" y="504056"/>
                  <a:pt x="252028" y="504056"/>
                </a:cubicBezTo>
                <a:cubicBezTo>
                  <a:pt x="112837" y="504056"/>
                  <a:pt x="0" y="391219"/>
                  <a:pt x="0" y="252028"/>
                </a:cubicBezTo>
                <a:cubicBezTo>
                  <a:pt x="0" y="112837"/>
                  <a:pt x="112837" y="0"/>
                  <a:pt x="252028" y="0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3" name="矩形 1">
            <a:extLst>
              <a:ext uri="{FF2B5EF4-FFF2-40B4-BE49-F238E27FC236}">
                <a16:creationId xmlns:a16="http://schemas.microsoft.com/office/drawing/2014/main" id="{89DF2BB2-DF4E-42BD-BE28-C22618CB00C4}"/>
              </a:ext>
            </a:extLst>
          </p:cNvPr>
          <p:cNvSpPr/>
          <p:nvPr/>
        </p:nvSpPr>
        <p:spPr>
          <a:xfrm>
            <a:off x="4125813" y="5253203"/>
            <a:ext cx="5760640" cy="672075"/>
          </a:xfrm>
          <a:custGeom>
            <a:avLst/>
            <a:gdLst/>
            <a:ahLst/>
            <a:cxnLst/>
            <a:rect l="l" t="t" r="r" b="b"/>
            <a:pathLst>
              <a:path w="4320480" h="504056">
                <a:moveTo>
                  <a:pt x="0" y="0"/>
                </a:moveTo>
                <a:lnTo>
                  <a:pt x="4068452" y="0"/>
                </a:lnTo>
                <a:lnTo>
                  <a:pt x="4104456" y="0"/>
                </a:lnTo>
                <a:lnTo>
                  <a:pt x="4104456" y="3630"/>
                </a:lnTo>
                <a:cubicBezTo>
                  <a:pt x="4226670" y="20110"/>
                  <a:pt x="4320480" y="125114"/>
                  <a:pt x="4320480" y="252028"/>
                </a:cubicBezTo>
                <a:cubicBezTo>
                  <a:pt x="4320480" y="378942"/>
                  <a:pt x="4226670" y="483947"/>
                  <a:pt x="4104456" y="500427"/>
                </a:cubicBezTo>
                <a:lnTo>
                  <a:pt x="4104456" y="504056"/>
                </a:lnTo>
                <a:lnTo>
                  <a:pt x="4068452" y="504056"/>
                </a:lnTo>
                <a:lnTo>
                  <a:pt x="0" y="50405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/>
              <a:ea typeface="微软雅黑"/>
              <a:sym typeface="Arial"/>
            </a:endParaRPr>
          </a:p>
        </p:txBody>
      </p:sp>
      <p:sp>
        <p:nvSpPr>
          <p:cNvPr id="14" name="五边形 2">
            <a:extLst>
              <a:ext uri="{FF2B5EF4-FFF2-40B4-BE49-F238E27FC236}">
                <a16:creationId xmlns:a16="http://schemas.microsoft.com/office/drawing/2014/main" id="{DB21D99C-D7DA-4C59-8A84-76E86F679BA3}"/>
              </a:ext>
            </a:extLst>
          </p:cNvPr>
          <p:cNvSpPr/>
          <p:nvPr/>
        </p:nvSpPr>
        <p:spPr>
          <a:xfrm>
            <a:off x="2109590" y="5253203"/>
            <a:ext cx="3218325" cy="672075"/>
          </a:xfrm>
          <a:custGeom>
            <a:avLst/>
            <a:gdLst/>
            <a:ahLst/>
            <a:cxnLst/>
            <a:rect l="l" t="t" r="r" b="b"/>
            <a:pathLst>
              <a:path w="3420380" h="504056">
                <a:moveTo>
                  <a:pt x="252028" y="0"/>
                </a:moveTo>
                <a:lnTo>
                  <a:pt x="288032" y="3630"/>
                </a:lnTo>
                <a:lnTo>
                  <a:pt x="288032" y="0"/>
                </a:lnTo>
                <a:lnTo>
                  <a:pt x="3168352" y="0"/>
                </a:lnTo>
                <a:lnTo>
                  <a:pt x="3420380" y="252028"/>
                </a:lnTo>
                <a:lnTo>
                  <a:pt x="3168352" y="504056"/>
                </a:lnTo>
                <a:lnTo>
                  <a:pt x="288032" y="504056"/>
                </a:lnTo>
                <a:lnTo>
                  <a:pt x="288032" y="500427"/>
                </a:lnTo>
                <a:cubicBezTo>
                  <a:pt x="276376" y="503178"/>
                  <a:pt x="264305" y="504056"/>
                  <a:pt x="252028" y="504056"/>
                </a:cubicBezTo>
                <a:cubicBezTo>
                  <a:pt x="112837" y="504056"/>
                  <a:pt x="0" y="391219"/>
                  <a:pt x="0" y="252028"/>
                </a:cubicBezTo>
                <a:cubicBezTo>
                  <a:pt x="0" y="112837"/>
                  <a:pt x="112837" y="0"/>
                  <a:pt x="252028" y="0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58EB075-D221-4C06-951C-BD1512052EA2}"/>
              </a:ext>
            </a:extLst>
          </p:cNvPr>
          <p:cNvSpPr/>
          <p:nvPr/>
        </p:nvSpPr>
        <p:spPr>
          <a:xfrm>
            <a:off x="8216935" y="1892829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67" dirty="0">
                <a:solidFill>
                  <a:schemeClr val="bg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rPr>
              <a:t>一期资金缺口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A14474-E777-4C20-AE9F-E15A5A7FF068}"/>
              </a:ext>
            </a:extLst>
          </p:cNvPr>
          <p:cNvSpPr/>
          <p:nvPr/>
        </p:nvSpPr>
        <p:spPr>
          <a:xfrm>
            <a:off x="8216937" y="3079799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67" dirty="0">
                <a:solidFill>
                  <a:schemeClr val="bg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rPr>
              <a:t>二期资金缺口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317FC1E-0041-4B80-A9D9-25A09008A01D}"/>
              </a:ext>
            </a:extLst>
          </p:cNvPr>
          <p:cNvSpPr/>
          <p:nvPr/>
        </p:nvSpPr>
        <p:spPr>
          <a:xfrm>
            <a:off x="8216935" y="4231927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67" dirty="0">
                <a:solidFill>
                  <a:schemeClr val="bg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rPr>
              <a:t>三期资金缺口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F876014-4844-4CFD-8AE7-81C3F52BFDF7}"/>
              </a:ext>
            </a:extLst>
          </p:cNvPr>
          <p:cNvSpPr/>
          <p:nvPr/>
        </p:nvSpPr>
        <p:spPr>
          <a:xfrm>
            <a:off x="8216935" y="5384055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67" dirty="0">
                <a:solidFill>
                  <a:schemeClr val="bg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rPr>
              <a:t>四期资金缺口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0DD1DC-5614-4BCE-8D70-31364C44D524}"/>
              </a:ext>
            </a:extLst>
          </p:cNvPr>
          <p:cNvSpPr/>
          <p:nvPr/>
        </p:nvSpPr>
        <p:spPr>
          <a:xfrm>
            <a:off x="2657190" y="1906059"/>
            <a:ext cx="67999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>
                <a:latin typeface="Arial"/>
                <a:ea typeface="微软雅黑"/>
                <a:sym typeface="Arial"/>
              </a:rPr>
              <a:t>80%</a:t>
            </a:r>
            <a:endParaRPr lang="zh-CN" altLang="en-US" sz="1867" dirty="0">
              <a:latin typeface="Arial"/>
              <a:ea typeface="微软雅黑"/>
              <a:sym typeface="Arial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D36857E-DA6B-490E-9D5A-8BBC50E61906}"/>
              </a:ext>
            </a:extLst>
          </p:cNvPr>
          <p:cNvSpPr/>
          <p:nvPr/>
        </p:nvSpPr>
        <p:spPr>
          <a:xfrm>
            <a:off x="2666208" y="3079799"/>
            <a:ext cx="67999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>
                <a:latin typeface="Arial"/>
                <a:ea typeface="微软雅黑"/>
                <a:sym typeface="Arial"/>
              </a:rPr>
              <a:t>60%</a:t>
            </a:r>
            <a:endParaRPr lang="zh-CN" altLang="en-US" sz="1867" dirty="0">
              <a:latin typeface="Arial"/>
              <a:ea typeface="微软雅黑"/>
              <a:sym typeface="Arial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CF6F23B-3D23-4D9A-82DA-5C5C51B22AE5}"/>
              </a:ext>
            </a:extLst>
          </p:cNvPr>
          <p:cNvSpPr/>
          <p:nvPr/>
        </p:nvSpPr>
        <p:spPr>
          <a:xfrm>
            <a:off x="2657190" y="4231927"/>
            <a:ext cx="67999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>
                <a:latin typeface="Arial"/>
                <a:ea typeface="微软雅黑"/>
                <a:sym typeface="Arial"/>
              </a:rPr>
              <a:t>40%</a:t>
            </a:r>
            <a:endParaRPr lang="zh-CN" altLang="en-US" sz="1867" dirty="0">
              <a:latin typeface="Arial"/>
              <a:ea typeface="微软雅黑"/>
              <a:sym typeface="Arial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F9FC6A-FDB8-4120-BE94-30E23DD3DA36}"/>
              </a:ext>
            </a:extLst>
          </p:cNvPr>
          <p:cNvSpPr/>
          <p:nvPr/>
        </p:nvSpPr>
        <p:spPr>
          <a:xfrm>
            <a:off x="2657190" y="5384055"/>
            <a:ext cx="67999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67" dirty="0">
                <a:latin typeface="Arial"/>
                <a:ea typeface="微软雅黑"/>
                <a:sym typeface="Arial"/>
              </a:rPr>
              <a:t>20%</a:t>
            </a:r>
            <a:endParaRPr lang="zh-CN" altLang="en-US" sz="1867" dirty="0">
              <a:latin typeface="Arial"/>
              <a:ea typeface="微软雅黑"/>
              <a:sym typeface="Arial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C049CDC4-01AF-40BD-ADE3-CAE2E6A0AA37}"/>
              </a:ext>
            </a:extLst>
          </p:cNvPr>
          <p:cNvSpPr txBox="1"/>
          <p:nvPr/>
        </p:nvSpPr>
        <p:spPr>
          <a:xfrm>
            <a:off x="3385367" y="1873382"/>
            <a:ext cx="2830504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2400" dirty="0">
                <a:latin typeface="Arial"/>
                <a:ea typeface="微软雅黑"/>
                <a:sym typeface="Arial"/>
              </a:rPr>
              <a:t>小标题</a:t>
            </a: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6FAEF5D1-DBFA-481F-A609-470E403BC5D7}"/>
              </a:ext>
            </a:extLst>
          </p:cNvPr>
          <p:cNvSpPr txBox="1"/>
          <p:nvPr/>
        </p:nvSpPr>
        <p:spPr>
          <a:xfrm>
            <a:off x="3195956" y="3006300"/>
            <a:ext cx="2830504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2400" dirty="0">
                <a:latin typeface="Arial"/>
                <a:ea typeface="微软雅黑"/>
                <a:sym typeface="Arial"/>
              </a:rPr>
              <a:t>小标题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9883F952-BAB5-4514-AC3C-CA2D347F30AA}"/>
              </a:ext>
            </a:extLst>
          </p:cNvPr>
          <p:cNvSpPr txBox="1"/>
          <p:nvPr/>
        </p:nvSpPr>
        <p:spPr>
          <a:xfrm>
            <a:off x="2735548" y="4231927"/>
            <a:ext cx="2830504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2400" dirty="0">
                <a:latin typeface="Arial"/>
                <a:ea typeface="微软雅黑"/>
                <a:sym typeface="Arial"/>
              </a:rPr>
              <a:t>小标题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C1FEBA37-CF19-4E4F-B69F-B9022391FAEF}"/>
              </a:ext>
            </a:extLst>
          </p:cNvPr>
          <p:cNvSpPr txBox="1"/>
          <p:nvPr/>
        </p:nvSpPr>
        <p:spPr>
          <a:xfrm>
            <a:off x="2179011" y="5435351"/>
            <a:ext cx="2830504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sz="2000" dirty="0">
                <a:latin typeface="Arial"/>
                <a:ea typeface="微软雅黑"/>
                <a:sym typeface="Arial"/>
              </a:rPr>
              <a:t>小标题</a:t>
            </a:r>
          </a:p>
        </p:txBody>
      </p:sp>
    </p:spTree>
    <p:extLst>
      <p:ext uri="{BB962C8B-B14F-4D97-AF65-F5344CB8AC3E}">
        <p14:creationId xmlns:p14="http://schemas.microsoft.com/office/powerpoint/2010/main" val="422003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6" grpId="0" animBg="1"/>
          <p:bldP spid="7" grpId="0" animBg="1"/>
          <p:bldP spid="8" grpId="0" animBg="1"/>
          <p:bldP spid="9" grpId="0" animBg="1"/>
          <p:bldP spid="11" grpId="0" animBg="1"/>
          <p:bldP spid="12" grpId="0" animBg="1"/>
          <p:bldP spid="13" grpId="0" animBg="1"/>
          <p:bldP spid="14" grpId="0" animBg="1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6" grpId="0" animBg="1"/>
          <p:bldP spid="7" grpId="0" animBg="1"/>
          <p:bldP spid="8" grpId="0" animBg="1"/>
          <p:bldP spid="9" grpId="0" animBg="1"/>
          <p:bldP spid="11" grpId="0" animBg="1"/>
          <p:bldP spid="12" grpId="0" animBg="1"/>
          <p:bldP spid="13" grpId="0" animBg="1"/>
          <p:bldP spid="14" grpId="0" animBg="1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9" grpId="0"/>
          <p:bldP spid="30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5FB53E-F551-4275-9156-9FBFAD66F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22806" b="6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143">
            <a:extLst>
              <a:ext uri="{FF2B5EF4-FFF2-40B4-BE49-F238E27FC236}">
                <a16:creationId xmlns:a16="http://schemas.microsoft.com/office/drawing/2014/main" id="{CD1E6340-1C84-489C-987E-84E85D2ADD04}"/>
              </a:ext>
            </a:extLst>
          </p:cNvPr>
          <p:cNvSpPr txBox="1"/>
          <p:nvPr/>
        </p:nvSpPr>
        <p:spPr>
          <a:xfrm>
            <a:off x="4894295" y="2260528"/>
            <a:ext cx="7297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spc="600" dirty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非常感谢您的观看！</a:t>
            </a:r>
            <a:endParaRPr lang="en-US" altLang="zh-CN" sz="4800" b="1" spc="600" dirty="0">
              <a:ln w="635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53864B3-9D18-4EFF-A6A5-5933982B260E}"/>
              </a:ext>
            </a:extLst>
          </p:cNvPr>
          <p:cNvGrpSpPr/>
          <p:nvPr/>
        </p:nvGrpSpPr>
        <p:grpSpPr>
          <a:xfrm>
            <a:off x="5048753" y="3946642"/>
            <a:ext cx="292463" cy="292463"/>
            <a:chOff x="801291" y="3535885"/>
            <a:chExt cx="219347" cy="219347"/>
          </a:xfrm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65AA2D0B-0482-4C50-BCD5-9DE72BE65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CDFB1A0-ED29-45E6-8007-B06997009CD1}"/>
                </a:ext>
              </a:extLst>
            </p:cNvPr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9" name="Freeform 12">
                <a:extLst>
                  <a:ext uri="{FF2B5EF4-FFF2-40B4-BE49-F238E27FC236}">
                    <a16:creationId xmlns:a16="http://schemas.microsoft.com/office/drawing/2014/main" id="{BDC16F5A-1A3A-4EE6-A865-BDDB256FE0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21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Freeform 13">
                <a:extLst>
                  <a:ext uri="{FF2B5EF4-FFF2-40B4-BE49-F238E27FC236}">
                    <a16:creationId xmlns:a16="http://schemas.microsoft.com/office/drawing/2014/main" id="{24071B57-1B6F-49DB-BD7A-35AF4F4A0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21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F5B10669-B48C-4C4C-A522-03B47680AEE3}"/>
              </a:ext>
            </a:extLst>
          </p:cNvPr>
          <p:cNvGrpSpPr>
            <a:grpSpLocks/>
          </p:cNvGrpSpPr>
          <p:nvPr/>
        </p:nvGrpSpPr>
        <p:grpSpPr bwMode="auto">
          <a:xfrm>
            <a:off x="7375169" y="3946642"/>
            <a:ext cx="292463" cy="292463"/>
            <a:chOff x="4248" y="3024"/>
            <a:chExt cx="600" cy="599"/>
          </a:xfrm>
        </p:grpSpPr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B7304E6F-BF05-4E4F-ADD6-D97A37DE3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Group 16">
              <a:extLst>
                <a:ext uri="{FF2B5EF4-FFF2-40B4-BE49-F238E27FC236}">
                  <a16:creationId xmlns:a16="http://schemas.microsoft.com/office/drawing/2014/main" id="{A47DB294-C135-421E-BB43-5C70DEE00A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14" name="Freeform 17">
                <a:extLst>
                  <a:ext uri="{FF2B5EF4-FFF2-40B4-BE49-F238E27FC236}">
                    <a16:creationId xmlns:a16="http://schemas.microsoft.com/office/drawing/2014/main" id="{8B525B6C-6BAE-4796-B423-717C138B09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21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Freeform 18">
                <a:extLst>
                  <a:ext uri="{FF2B5EF4-FFF2-40B4-BE49-F238E27FC236}">
                    <a16:creationId xmlns:a16="http://schemas.microsoft.com/office/drawing/2014/main" id="{74F01338-7287-401F-AA3A-3EE8126FB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zh-CN" altLang="en-US" sz="2133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6" name="Text Box 20">
            <a:extLst>
              <a:ext uri="{FF2B5EF4-FFF2-40B4-BE49-F238E27FC236}">
                <a16:creationId xmlns:a16="http://schemas.microsoft.com/office/drawing/2014/main" id="{9E30F545-E6A1-4410-BED1-50230EA27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6097" y="3908208"/>
            <a:ext cx="161595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201X.XX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99D3D9B-8303-4A5E-9919-7A4925BD43E4}"/>
              </a:ext>
            </a:extLst>
          </p:cNvPr>
          <p:cNvSpPr/>
          <p:nvPr/>
        </p:nvSpPr>
        <p:spPr>
          <a:xfrm>
            <a:off x="5341031" y="3916542"/>
            <a:ext cx="16209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汇报人：千图网</a:t>
            </a: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51825345-7F3B-454B-85AA-918BD7D79541}"/>
              </a:ext>
            </a:extLst>
          </p:cNvPr>
          <p:cNvSpPr txBox="1">
            <a:spLocks/>
          </p:cNvSpPr>
          <p:nvPr/>
        </p:nvSpPr>
        <p:spPr>
          <a:xfrm>
            <a:off x="4894297" y="3228777"/>
            <a:ext cx="6387742" cy="478272"/>
          </a:xfrm>
          <a:prstGeom prst="rect">
            <a:avLst/>
          </a:prstGeom>
          <a:noFill/>
        </p:spPr>
        <p:txBody>
          <a:bodyPr vert="horz" wrap="square" lIns="121920" tIns="60960" rIns="121920" bIns="60960" rtlCol="0" anchor="ctr">
            <a:sp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1800" b="1" i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buNone/>
            </a:pPr>
            <a:r>
              <a:rPr lang="en-US" sz="933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CSASAADAstudio</a:t>
            </a:r>
            <a:r>
              <a:rPr lang="en-US" sz="933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sales template, a more beautiful template please magic </a:t>
            </a:r>
            <a:r>
              <a:rPr lang="en-US" sz="933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rainMagic</a:t>
            </a:r>
            <a:r>
              <a:rPr lang="en-US" sz="933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rain studio sales template, a </a:t>
            </a:r>
            <a:r>
              <a:rPr lang="en-US" sz="933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moreMagic</a:t>
            </a:r>
            <a:r>
              <a:rPr lang="en-US" sz="933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rain studio sales template, a more beautiful template please magic</a:t>
            </a:r>
          </a:p>
        </p:txBody>
      </p:sp>
      <p:sp>
        <p:nvSpPr>
          <p:cNvPr id="19" name="TextBox 82">
            <a:extLst>
              <a:ext uri="{FF2B5EF4-FFF2-40B4-BE49-F238E27FC236}">
                <a16:creationId xmlns:a16="http://schemas.microsoft.com/office/drawing/2014/main" id="{2F1F2D25-3D51-44D6-8558-76BD54F6CB3D}"/>
              </a:ext>
            </a:extLst>
          </p:cNvPr>
          <p:cNvSpPr txBox="1"/>
          <p:nvPr/>
        </p:nvSpPr>
        <p:spPr>
          <a:xfrm>
            <a:off x="4894294" y="1110266"/>
            <a:ext cx="4413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ln w="635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endParaRPr lang="zh-CN" altLang="en-US" sz="5400" dirty="0">
              <a:ln w="6350"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54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5EEBC75-9E44-4ADE-979A-14FBE3EF8974}"/>
              </a:ext>
            </a:extLst>
          </p:cNvPr>
          <p:cNvSpPr txBox="1">
            <a:spLocks/>
          </p:cNvSpPr>
          <p:nvPr/>
        </p:nvSpPr>
        <p:spPr>
          <a:xfrm>
            <a:off x="3089567" y="1558145"/>
            <a:ext cx="6480477" cy="394211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102" dirty="0" err="1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感谢您支持原创设计事业，支持设计版权产品</a:t>
            </a:r>
            <a:r>
              <a:rPr lang="en-US" sz="2102" dirty="0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DCE1ED-B82B-4750-AA70-00770348CB9B}"/>
              </a:ext>
            </a:extLst>
          </p:cNvPr>
          <p:cNvSpPr txBox="1">
            <a:spLocks/>
          </p:cNvSpPr>
          <p:nvPr/>
        </p:nvSpPr>
        <p:spPr>
          <a:xfrm>
            <a:off x="1459342" y="2169197"/>
            <a:ext cx="9694642" cy="3954613"/>
          </a:xfrm>
          <a:prstGeom prst="rect">
            <a:avLst/>
          </a:prstGeom>
        </p:spPr>
        <p:txBody>
          <a:bodyPr/>
          <a:lstStyle/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感谢您下载千图网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原创</a:t>
            </a:r>
            <a:r>
              <a:rPr lang="en-US" altLang="zh-CN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PPT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模板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，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金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！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3、禁止把作品纳入商标或服务标记。</a:t>
            </a:r>
          </a:p>
          <a:p>
            <a:pPr marL="450536" indent="-450536" eaLnBrk="0" hangingPunct="0">
              <a:spcBef>
                <a:spcPts val="1577"/>
              </a:spcBef>
              <a:buFont typeface="Arial" pitchFamily="34" charset="0"/>
              <a:buChar char="•"/>
              <a:defRPr/>
            </a:pP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4、禁止用户用下载格式在网上传播作品。</a:t>
            </a:r>
            <a:r>
              <a:rPr lang="en-US" sz="1445" dirty="0" err="1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445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B3554ED-1EC9-48EA-B670-2CDDF00EC925}"/>
              </a:ext>
            </a:extLst>
          </p:cNvPr>
          <p:cNvSpPr txBox="1">
            <a:spLocks/>
          </p:cNvSpPr>
          <p:nvPr/>
        </p:nvSpPr>
        <p:spPr bwMode="auto">
          <a:xfrm>
            <a:off x="3983807" y="742775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r>
              <a:rPr lang="en-US" sz="4599" dirty="0" err="1">
                <a:solidFill>
                  <a:schemeClr val="bg2">
                    <a:lumMod val="10000"/>
                  </a:schemeClr>
                </a:solidFill>
                <a:latin typeface="+mn-ea"/>
                <a:cs typeface="+mn-ea"/>
                <a:sym typeface="+mn-lt"/>
              </a:rPr>
              <a:t>版权声明</a:t>
            </a:r>
            <a:endParaRPr lang="en-US" sz="4599" dirty="0">
              <a:solidFill>
                <a:schemeClr val="bg2">
                  <a:lumMod val="10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636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</p:transition>
    </mc:Choice>
    <mc:Fallback>
      <p:transition spd="slow" advClick="0" advTm="2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5FB53E-F551-4275-9156-9FBFAD66F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22806" b="6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5406E1E-4741-4E70-B063-624F94AA1D75}"/>
              </a:ext>
            </a:extLst>
          </p:cNvPr>
          <p:cNvSpPr/>
          <p:nvPr/>
        </p:nvSpPr>
        <p:spPr>
          <a:xfrm>
            <a:off x="6976479" y="2204200"/>
            <a:ext cx="427064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年度工作总结</a:t>
            </a:r>
            <a:endParaRPr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2F86B8-1951-4023-966A-710FDA65F768}"/>
              </a:ext>
            </a:extLst>
          </p:cNvPr>
          <p:cNvSpPr txBox="1"/>
          <p:nvPr/>
        </p:nvSpPr>
        <p:spPr>
          <a:xfrm>
            <a:off x="6976479" y="2832868"/>
            <a:ext cx="3772392" cy="408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33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C7559A3-28E4-45EB-82CA-B4AF8222BE3C}"/>
              </a:ext>
            </a:extLst>
          </p:cNvPr>
          <p:cNvSpPr/>
          <p:nvPr/>
        </p:nvSpPr>
        <p:spPr>
          <a:xfrm>
            <a:off x="5288684" y="2084320"/>
            <a:ext cx="1316172" cy="134468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01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0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32"/>
          <p:cNvSpPr/>
          <p:nvPr/>
        </p:nvSpPr>
        <p:spPr>
          <a:xfrm>
            <a:off x="1650365" y="2100580"/>
            <a:ext cx="1890395" cy="1741805"/>
          </a:xfrm>
          <a:prstGeom prst="roundRect">
            <a:avLst>
              <a:gd name="adj" fmla="val 93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cs typeface="+mn-ea"/>
              <a:sym typeface="+mn-lt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1524635" y="3154045"/>
            <a:ext cx="2142490" cy="2309495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247900" y="2806700"/>
            <a:ext cx="694690" cy="6959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cs typeface="+mn-ea"/>
              <a:sym typeface="+mn-lt"/>
            </a:endParaRPr>
          </a:p>
        </p:txBody>
      </p:sp>
      <p:sp>
        <p:nvSpPr>
          <p:cNvPr id="36" name="文本框 11"/>
          <p:cNvSpPr txBox="1"/>
          <p:nvPr/>
        </p:nvSpPr>
        <p:spPr>
          <a:xfrm>
            <a:off x="2134235" y="2294890"/>
            <a:ext cx="972185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HK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01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3966845" y="2100580"/>
            <a:ext cx="1890395" cy="1741805"/>
          </a:xfrm>
          <a:prstGeom prst="roundRect">
            <a:avLst>
              <a:gd name="adj" fmla="val 93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cs typeface="+mn-ea"/>
              <a:sym typeface="+mn-lt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3841115" y="3154045"/>
            <a:ext cx="2142490" cy="2309495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564380" y="2806700"/>
            <a:ext cx="694690" cy="6959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cs typeface="+mn-ea"/>
              <a:sym typeface="+mn-lt"/>
            </a:endParaRPr>
          </a:p>
        </p:txBody>
      </p:sp>
      <p:sp>
        <p:nvSpPr>
          <p:cNvPr id="43" name="文本框 48"/>
          <p:cNvSpPr txBox="1"/>
          <p:nvPr/>
        </p:nvSpPr>
        <p:spPr>
          <a:xfrm>
            <a:off x="4413250" y="2294890"/>
            <a:ext cx="1036320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HK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02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6263640" y="2100580"/>
            <a:ext cx="1890395" cy="1741805"/>
          </a:xfrm>
          <a:prstGeom prst="roundRect">
            <a:avLst>
              <a:gd name="adj" fmla="val 93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cs typeface="+mn-ea"/>
              <a:sym typeface="+mn-lt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6137910" y="3154045"/>
            <a:ext cx="2142490" cy="2309495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854825" y="2806700"/>
            <a:ext cx="694690" cy="6959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cs typeface="+mn-ea"/>
              <a:sym typeface="+mn-lt"/>
            </a:endParaRPr>
          </a:p>
        </p:txBody>
      </p:sp>
      <p:sp>
        <p:nvSpPr>
          <p:cNvPr id="50" name="文本框 54"/>
          <p:cNvSpPr txBox="1"/>
          <p:nvPr/>
        </p:nvSpPr>
        <p:spPr>
          <a:xfrm>
            <a:off x="6641465" y="2294890"/>
            <a:ext cx="1133475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HK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03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8570595" y="2100580"/>
            <a:ext cx="1890395" cy="1741805"/>
          </a:xfrm>
          <a:prstGeom prst="roundRect">
            <a:avLst>
              <a:gd name="adj" fmla="val 93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cs typeface="+mn-ea"/>
              <a:sym typeface="+mn-lt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8444865" y="3154045"/>
            <a:ext cx="2142490" cy="2309495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9161780" y="2806700"/>
            <a:ext cx="694690" cy="6959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HK" altLang="en-US">
              <a:cs typeface="+mn-ea"/>
              <a:sym typeface="+mn-lt"/>
            </a:endParaRPr>
          </a:p>
        </p:txBody>
      </p:sp>
      <p:sp>
        <p:nvSpPr>
          <p:cNvPr id="57" name="文本框 60"/>
          <p:cNvSpPr txBox="1"/>
          <p:nvPr/>
        </p:nvSpPr>
        <p:spPr>
          <a:xfrm>
            <a:off x="8992235" y="2294890"/>
            <a:ext cx="1014730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HK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04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579880" y="3842385"/>
            <a:ext cx="2032000" cy="1104265"/>
            <a:chOff x="11936" y="3212"/>
            <a:chExt cx="1639" cy="1739"/>
          </a:xfrm>
        </p:grpSpPr>
        <p:sp>
          <p:nvSpPr>
            <p:cNvPr id="10" name="文本框 9"/>
            <p:cNvSpPr txBox="1"/>
            <p:nvPr/>
          </p:nvSpPr>
          <p:spPr>
            <a:xfrm>
              <a:off x="12103" y="3792"/>
              <a:ext cx="1381" cy="1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11936" y="3212"/>
              <a:ext cx="1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小标题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895725" y="3842385"/>
            <a:ext cx="2032000" cy="1104265"/>
            <a:chOff x="11936" y="3212"/>
            <a:chExt cx="1639" cy="1739"/>
          </a:xfrm>
        </p:grpSpPr>
        <p:sp>
          <p:nvSpPr>
            <p:cNvPr id="12" name="文本框 11"/>
            <p:cNvSpPr txBox="1"/>
            <p:nvPr/>
          </p:nvSpPr>
          <p:spPr>
            <a:xfrm>
              <a:off x="12103" y="3792"/>
              <a:ext cx="1381" cy="1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4" name="TextBox 76"/>
            <p:cNvSpPr txBox="1"/>
            <p:nvPr/>
          </p:nvSpPr>
          <p:spPr>
            <a:xfrm>
              <a:off x="11936" y="3212"/>
              <a:ext cx="1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小标题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500110" y="3842385"/>
            <a:ext cx="2032000" cy="1104265"/>
            <a:chOff x="11936" y="3212"/>
            <a:chExt cx="1639" cy="1739"/>
          </a:xfrm>
        </p:grpSpPr>
        <p:sp>
          <p:nvSpPr>
            <p:cNvPr id="16" name="文本框 15"/>
            <p:cNvSpPr txBox="1"/>
            <p:nvPr/>
          </p:nvSpPr>
          <p:spPr>
            <a:xfrm>
              <a:off x="12103" y="3792"/>
              <a:ext cx="1381" cy="1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7" name="TextBox 76"/>
            <p:cNvSpPr txBox="1"/>
            <p:nvPr/>
          </p:nvSpPr>
          <p:spPr>
            <a:xfrm>
              <a:off x="11936" y="3212"/>
              <a:ext cx="1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93155" y="3842385"/>
            <a:ext cx="2032000" cy="1104265"/>
            <a:chOff x="11936" y="3212"/>
            <a:chExt cx="1639" cy="1739"/>
          </a:xfrm>
        </p:grpSpPr>
        <p:sp>
          <p:nvSpPr>
            <p:cNvPr id="19" name="文本框 18"/>
            <p:cNvSpPr txBox="1"/>
            <p:nvPr/>
          </p:nvSpPr>
          <p:spPr>
            <a:xfrm>
              <a:off x="12103" y="3792"/>
              <a:ext cx="1381" cy="1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0" name="TextBox 76"/>
            <p:cNvSpPr txBox="1"/>
            <p:nvPr/>
          </p:nvSpPr>
          <p:spPr>
            <a:xfrm>
              <a:off x="11936" y="3212"/>
              <a:ext cx="163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92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05639" y="3485503"/>
            <a:ext cx="906427" cy="9065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rtlCol="0" anchor="ctr"/>
          <a:lstStyle/>
          <a:p>
            <a:pPr algn="ctr"/>
            <a:r>
              <a:rPr lang="zh-CN" altLang="en-US" sz="18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" name="虚尾箭头 2"/>
          <p:cNvSpPr/>
          <p:nvPr/>
        </p:nvSpPr>
        <p:spPr>
          <a:xfrm>
            <a:off x="2262044" y="3767265"/>
            <a:ext cx="526708" cy="343017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0" tIns="60936" rIns="121870" bIns="6093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038733" y="3485503"/>
            <a:ext cx="906427" cy="9065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rtlCol="0" anchor="ctr"/>
          <a:lstStyle/>
          <a:p>
            <a:pPr algn="ctr"/>
            <a:r>
              <a:rPr lang="zh-CN" altLang="en-US" sz="18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5" name="虚尾箭头 4"/>
          <p:cNvSpPr/>
          <p:nvPr/>
        </p:nvSpPr>
        <p:spPr>
          <a:xfrm>
            <a:off x="4195138" y="3767265"/>
            <a:ext cx="526708" cy="343017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0" tIns="60936" rIns="121870" bIns="6093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971827" y="3485503"/>
            <a:ext cx="906427" cy="9065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rtlCol="0" anchor="ctr"/>
          <a:lstStyle/>
          <a:p>
            <a:pPr algn="ctr"/>
            <a:r>
              <a:rPr lang="zh-CN" altLang="en-US" sz="18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7" name="虚尾箭头 6"/>
          <p:cNvSpPr/>
          <p:nvPr/>
        </p:nvSpPr>
        <p:spPr>
          <a:xfrm>
            <a:off x="6128232" y="3767265"/>
            <a:ext cx="526708" cy="343017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0" tIns="60936" rIns="121870" bIns="6093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904920" y="3109366"/>
            <a:ext cx="1658604" cy="16588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rtlCol="0" anchor="ctr"/>
          <a:lstStyle/>
          <a:p>
            <a:pPr algn="ctr"/>
            <a:r>
              <a:rPr lang="zh-CN" altLang="en-US" sz="17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9" name="虚尾箭头 8"/>
          <p:cNvSpPr/>
          <p:nvPr/>
        </p:nvSpPr>
        <p:spPr>
          <a:xfrm>
            <a:off x="8813502" y="3767265"/>
            <a:ext cx="526708" cy="343017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70" tIns="60936" rIns="121870" bIns="6093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487681" y="3416039"/>
            <a:ext cx="1045329" cy="10454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0" tIns="60936" rIns="121870" bIns="60936" rtlCol="0" anchor="ctr"/>
          <a:lstStyle/>
          <a:p>
            <a:pPr algn="ctr"/>
            <a:r>
              <a:rPr lang="zh-CN" altLang="en-US" sz="18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512450" y="1567044"/>
            <a:ext cx="2184018" cy="1786841"/>
            <a:chOff x="1602873" y="1131590"/>
            <a:chExt cx="2574155" cy="1210948"/>
          </a:xfrm>
        </p:grpSpPr>
        <p:sp>
          <p:nvSpPr>
            <p:cNvPr id="12" name="椭圆 11"/>
            <p:cNvSpPr/>
            <p:nvPr/>
          </p:nvSpPr>
          <p:spPr>
            <a:xfrm>
              <a:off x="1602873" y="2259515"/>
              <a:ext cx="83023" cy="830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86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>
              <a:stCxn id="12" idx="0"/>
            </p:cNvCxnSpPr>
            <p:nvPr/>
          </p:nvCxnSpPr>
          <p:spPr>
            <a:xfrm flipV="1">
              <a:off x="1644384" y="1131590"/>
              <a:ext cx="0" cy="11279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3"/>
            <p:cNvSpPr txBox="1"/>
            <p:nvPr/>
          </p:nvSpPr>
          <p:spPr>
            <a:xfrm>
              <a:off x="1685895" y="1147321"/>
              <a:ext cx="2491133" cy="64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599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700024" y="1248286"/>
            <a:ext cx="2184011" cy="1716300"/>
            <a:chOff x="1602873" y="915566"/>
            <a:chExt cx="2574148" cy="1163143"/>
          </a:xfrm>
        </p:grpSpPr>
        <p:sp>
          <p:nvSpPr>
            <p:cNvPr id="16" name="椭圆 15"/>
            <p:cNvSpPr/>
            <p:nvPr/>
          </p:nvSpPr>
          <p:spPr>
            <a:xfrm>
              <a:off x="1602873" y="1995686"/>
              <a:ext cx="83023" cy="83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86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1644384" y="915566"/>
              <a:ext cx="0" cy="11279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3"/>
            <p:cNvSpPr txBox="1"/>
            <p:nvPr/>
          </p:nvSpPr>
          <p:spPr>
            <a:xfrm>
              <a:off x="1685895" y="1147321"/>
              <a:ext cx="2491126" cy="643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599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430699" y="4542125"/>
            <a:ext cx="2185392" cy="1670324"/>
            <a:chOff x="2572146" y="3406852"/>
            <a:chExt cx="2851436" cy="1253130"/>
          </a:xfrm>
        </p:grpSpPr>
        <p:grpSp>
          <p:nvGrpSpPr>
            <p:cNvPr id="20" name="组合 19"/>
            <p:cNvGrpSpPr/>
            <p:nvPr/>
          </p:nvGrpSpPr>
          <p:grpSpPr>
            <a:xfrm>
              <a:off x="2572146" y="3406852"/>
              <a:ext cx="91908" cy="1253130"/>
              <a:chOff x="5796760" y="3373688"/>
              <a:chExt cx="83023" cy="1131985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796760" y="3373688"/>
                <a:ext cx="83023" cy="8302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2" tIns="45706" rIns="91412" bIns="45706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866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" name="直接连接符 22"/>
              <p:cNvCxnSpPr>
                <a:stCxn id="22" idx="4"/>
              </p:cNvCxnSpPr>
              <p:nvPr/>
            </p:nvCxnSpPr>
            <p:spPr>
              <a:xfrm>
                <a:off x="5838271" y="3456711"/>
                <a:ext cx="0" cy="104896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3"/>
            <p:cNvSpPr txBox="1"/>
            <p:nvPr/>
          </p:nvSpPr>
          <p:spPr>
            <a:xfrm>
              <a:off x="2665996" y="3704585"/>
              <a:ext cx="2757586" cy="71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59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en-US" altLang="zh-CN" sz="1599" dirty="0">
                <a:solidFill>
                  <a:schemeClr val="tx1">
                    <a:lumMod val="85000"/>
                    <a:lumOff val="1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74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3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3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24" grpId="0"/>
          <p:bldP spid="2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FAC12D6-6874-44D7-A628-78DA8109D10F}" type="slidenum">
              <a:rPr lang="en-US" sz="1100" smtClean="0"/>
              <a:pPr/>
              <a:t>6</a:t>
            </a:fld>
            <a:endParaRPr lang="en-US" sz="1100"/>
          </a:p>
        </p:txBody>
      </p:sp>
      <p:grpSp>
        <p:nvGrpSpPr>
          <p:cNvPr id="4" name="Group 3"/>
          <p:cNvGrpSpPr/>
          <p:nvPr/>
        </p:nvGrpSpPr>
        <p:grpSpPr>
          <a:xfrm>
            <a:off x="3018840" y="1838865"/>
            <a:ext cx="6171539" cy="4519521"/>
            <a:chOff x="3048336" y="1630485"/>
            <a:chExt cx="6171539" cy="4519521"/>
          </a:xfrm>
        </p:grpSpPr>
        <p:grpSp>
          <p:nvGrpSpPr>
            <p:cNvPr id="5" name="Group 4"/>
            <p:cNvGrpSpPr/>
            <p:nvPr/>
          </p:nvGrpSpPr>
          <p:grpSpPr>
            <a:xfrm>
              <a:off x="5567176" y="3999041"/>
              <a:ext cx="1216923" cy="436181"/>
              <a:chOff x="5400218" y="3999041"/>
              <a:chExt cx="1216923" cy="436181"/>
            </a:xfrm>
          </p:grpSpPr>
          <p:sp>
            <p:nvSpPr>
              <p:cNvPr id="142" name="Freeform 16"/>
              <p:cNvSpPr>
                <a:spLocks/>
              </p:cNvSpPr>
              <p:nvPr/>
            </p:nvSpPr>
            <p:spPr bwMode="auto">
              <a:xfrm>
                <a:off x="5400218" y="3999041"/>
                <a:ext cx="1216923" cy="65322"/>
              </a:xfrm>
              <a:custGeom>
                <a:avLst/>
                <a:gdLst>
                  <a:gd name="T0" fmla="*/ 0 w 1008"/>
                  <a:gd name="T1" fmla="*/ 48 h 48"/>
                  <a:gd name="T2" fmla="*/ 84 w 1008"/>
                  <a:gd name="T3" fmla="*/ 0 h 48"/>
                  <a:gd name="T4" fmla="*/ 1008 w 1008"/>
                  <a:gd name="T5" fmla="*/ 0 h 48"/>
                  <a:gd name="T6" fmla="*/ 960 w 1008"/>
                  <a:gd name="T7" fmla="*/ 48 h 48"/>
                  <a:gd name="T8" fmla="*/ 0 w 1008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8" h="48">
                    <a:moveTo>
                      <a:pt x="0" y="48"/>
                    </a:moveTo>
                    <a:lnTo>
                      <a:pt x="84" y="0"/>
                    </a:lnTo>
                    <a:lnTo>
                      <a:pt x="1008" y="0"/>
                    </a:lnTo>
                    <a:lnTo>
                      <a:pt x="960" y="48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800"/>
              </a:p>
            </p:txBody>
          </p:sp>
          <p:sp>
            <p:nvSpPr>
              <p:cNvPr id="143" name="Freeform 17"/>
              <p:cNvSpPr>
                <a:spLocks/>
              </p:cNvSpPr>
              <p:nvPr/>
            </p:nvSpPr>
            <p:spPr bwMode="auto">
              <a:xfrm>
                <a:off x="6558080" y="3999740"/>
                <a:ext cx="57949" cy="435482"/>
              </a:xfrm>
              <a:custGeom>
                <a:avLst/>
                <a:gdLst>
                  <a:gd name="T0" fmla="*/ 0 w 48"/>
                  <a:gd name="T1" fmla="*/ 320 h 320"/>
                  <a:gd name="T2" fmla="*/ 0 w 48"/>
                  <a:gd name="T3" fmla="*/ 48 h 320"/>
                  <a:gd name="T4" fmla="*/ 48 w 48"/>
                  <a:gd name="T5" fmla="*/ 0 h 320"/>
                  <a:gd name="T6" fmla="*/ 48 w 48"/>
                  <a:gd name="T7" fmla="*/ 272 h 320"/>
                  <a:gd name="T8" fmla="*/ 0 w 48"/>
                  <a:gd name="T9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20">
                    <a:moveTo>
                      <a:pt x="0" y="320"/>
                    </a:moveTo>
                    <a:lnTo>
                      <a:pt x="0" y="48"/>
                    </a:lnTo>
                    <a:lnTo>
                      <a:pt x="48" y="0"/>
                    </a:lnTo>
                    <a:lnTo>
                      <a:pt x="48" y="272"/>
                    </a:lnTo>
                    <a:lnTo>
                      <a:pt x="0" y="32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xtLst/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80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048336" y="1630485"/>
              <a:ext cx="6171539" cy="4519521"/>
              <a:chOff x="2926626" y="1630485"/>
              <a:chExt cx="6171539" cy="451952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926626" y="1630485"/>
                <a:ext cx="6171539" cy="4494498"/>
                <a:chOff x="1630097" y="2492959"/>
                <a:chExt cx="12343078" cy="8988996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630097" y="4568674"/>
                  <a:ext cx="12343078" cy="6913281"/>
                  <a:chOff x="1630097" y="4568674"/>
                  <a:chExt cx="12343078" cy="6913281"/>
                </a:xfrm>
              </p:grpSpPr>
              <p:sp>
                <p:nvSpPr>
                  <p:cNvPr id="101" name="Freeform 22"/>
                  <p:cNvSpPr>
                    <a:spLocks/>
                  </p:cNvSpPr>
                  <p:nvPr/>
                </p:nvSpPr>
                <p:spPr bwMode="auto">
                  <a:xfrm>
                    <a:off x="2948006" y="7804248"/>
                    <a:ext cx="1945681" cy="1673038"/>
                  </a:xfrm>
                  <a:custGeom>
                    <a:avLst/>
                    <a:gdLst>
                      <a:gd name="T0" fmla="*/ 926 w 942"/>
                      <a:gd name="T1" fmla="*/ 112 h 810"/>
                      <a:gd name="T2" fmla="*/ 880 w 942"/>
                      <a:gd name="T3" fmla="*/ 150 h 810"/>
                      <a:gd name="T4" fmla="*/ 844 w 942"/>
                      <a:gd name="T5" fmla="*/ 116 h 810"/>
                      <a:gd name="T6" fmla="*/ 804 w 942"/>
                      <a:gd name="T7" fmla="*/ 86 h 810"/>
                      <a:gd name="T8" fmla="*/ 762 w 942"/>
                      <a:gd name="T9" fmla="*/ 60 h 810"/>
                      <a:gd name="T10" fmla="*/ 672 w 942"/>
                      <a:gd name="T11" fmla="*/ 22 h 810"/>
                      <a:gd name="T12" fmla="*/ 580 w 942"/>
                      <a:gd name="T13" fmla="*/ 2 h 810"/>
                      <a:gd name="T14" fmla="*/ 484 w 942"/>
                      <a:gd name="T15" fmla="*/ 0 h 810"/>
                      <a:gd name="T16" fmla="*/ 390 w 942"/>
                      <a:gd name="T17" fmla="*/ 16 h 810"/>
                      <a:gd name="T18" fmla="*/ 300 w 942"/>
                      <a:gd name="T19" fmla="*/ 50 h 810"/>
                      <a:gd name="T20" fmla="*/ 256 w 942"/>
                      <a:gd name="T21" fmla="*/ 74 h 810"/>
                      <a:gd name="T22" fmla="*/ 216 w 942"/>
                      <a:gd name="T23" fmla="*/ 102 h 810"/>
                      <a:gd name="T24" fmla="*/ 178 w 942"/>
                      <a:gd name="T25" fmla="*/ 136 h 810"/>
                      <a:gd name="T26" fmla="*/ 146 w 942"/>
                      <a:gd name="T27" fmla="*/ 168 h 810"/>
                      <a:gd name="T28" fmla="*/ 94 w 942"/>
                      <a:gd name="T29" fmla="*/ 230 h 810"/>
                      <a:gd name="T30" fmla="*/ 56 w 942"/>
                      <a:gd name="T31" fmla="*/ 294 h 810"/>
                      <a:gd name="T32" fmla="*/ 30 w 942"/>
                      <a:gd name="T33" fmla="*/ 360 h 810"/>
                      <a:gd name="T34" fmla="*/ 12 w 942"/>
                      <a:gd name="T35" fmla="*/ 430 h 810"/>
                      <a:gd name="T36" fmla="*/ 4 w 942"/>
                      <a:gd name="T37" fmla="*/ 504 h 810"/>
                      <a:gd name="T38" fmla="*/ 0 w 942"/>
                      <a:gd name="T39" fmla="*/ 626 h 810"/>
                      <a:gd name="T40" fmla="*/ 0 w 942"/>
                      <a:gd name="T41" fmla="*/ 718 h 810"/>
                      <a:gd name="T42" fmla="*/ 36 w 942"/>
                      <a:gd name="T43" fmla="*/ 810 h 810"/>
                      <a:gd name="T44" fmla="*/ 36 w 942"/>
                      <a:gd name="T45" fmla="*/ 718 h 810"/>
                      <a:gd name="T46" fmla="*/ 36 w 942"/>
                      <a:gd name="T47" fmla="*/ 628 h 810"/>
                      <a:gd name="T48" fmla="*/ 40 w 942"/>
                      <a:gd name="T49" fmla="*/ 508 h 810"/>
                      <a:gd name="T50" fmla="*/ 48 w 942"/>
                      <a:gd name="T51" fmla="*/ 438 h 810"/>
                      <a:gd name="T52" fmla="*/ 64 w 942"/>
                      <a:gd name="T53" fmla="*/ 372 h 810"/>
                      <a:gd name="T54" fmla="*/ 88 w 942"/>
                      <a:gd name="T55" fmla="*/ 310 h 810"/>
                      <a:gd name="T56" fmla="*/ 124 w 942"/>
                      <a:gd name="T57" fmla="*/ 250 h 810"/>
                      <a:gd name="T58" fmla="*/ 172 w 942"/>
                      <a:gd name="T59" fmla="*/ 192 h 810"/>
                      <a:gd name="T60" fmla="*/ 202 w 942"/>
                      <a:gd name="T61" fmla="*/ 162 h 810"/>
                      <a:gd name="T62" fmla="*/ 276 w 942"/>
                      <a:gd name="T63" fmla="*/ 106 h 810"/>
                      <a:gd name="T64" fmla="*/ 356 w 942"/>
                      <a:gd name="T65" fmla="*/ 66 h 810"/>
                      <a:gd name="T66" fmla="*/ 442 w 942"/>
                      <a:gd name="T67" fmla="*/ 42 h 810"/>
                      <a:gd name="T68" fmla="*/ 530 w 942"/>
                      <a:gd name="T69" fmla="*/ 36 h 810"/>
                      <a:gd name="T70" fmla="*/ 618 w 942"/>
                      <a:gd name="T71" fmla="*/ 46 h 810"/>
                      <a:gd name="T72" fmla="*/ 702 w 942"/>
                      <a:gd name="T73" fmla="*/ 72 h 810"/>
                      <a:gd name="T74" fmla="*/ 780 w 942"/>
                      <a:gd name="T75" fmla="*/ 114 h 810"/>
                      <a:gd name="T76" fmla="*/ 852 w 942"/>
                      <a:gd name="T77" fmla="*/ 174 h 810"/>
                      <a:gd name="T78" fmla="*/ 942 w 942"/>
                      <a:gd name="T79" fmla="*/ 256 h 8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10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0"/>
                        </a:lnTo>
                        <a:lnTo>
                          <a:pt x="880" y="150"/>
                        </a:lnTo>
                        <a:lnTo>
                          <a:pt x="862" y="132"/>
                        </a:lnTo>
                        <a:lnTo>
                          <a:pt x="844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2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2"/>
                        </a:lnTo>
                        <a:lnTo>
                          <a:pt x="626" y="10"/>
                        </a:lnTo>
                        <a:lnTo>
                          <a:pt x="580" y="2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0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2"/>
                        </a:lnTo>
                        <a:lnTo>
                          <a:pt x="196" y="118"/>
                        </a:lnTo>
                        <a:lnTo>
                          <a:pt x="178" y="136"/>
                        </a:lnTo>
                        <a:lnTo>
                          <a:pt x="178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0"/>
                        </a:lnTo>
                        <a:lnTo>
                          <a:pt x="74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4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10"/>
                        </a:lnTo>
                        <a:lnTo>
                          <a:pt x="36" y="810"/>
                        </a:lnTo>
                        <a:lnTo>
                          <a:pt x="36" y="810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2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F7912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45720" tIns="22860" rIns="45720" bIns="228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800"/>
                  </a:p>
                </p:txBody>
              </p:sp>
              <p:sp>
                <p:nvSpPr>
                  <p:cNvPr id="102" name="Freeform 23"/>
                  <p:cNvSpPr>
                    <a:spLocks/>
                  </p:cNvSpPr>
                  <p:nvPr/>
                </p:nvSpPr>
                <p:spPr bwMode="auto">
                  <a:xfrm>
                    <a:off x="8055377" y="5096368"/>
                    <a:ext cx="1945681" cy="1668907"/>
                  </a:xfrm>
                  <a:custGeom>
                    <a:avLst/>
                    <a:gdLst>
                      <a:gd name="T0" fmla="*/ 926 w 942"/>
                      <a:gd name="T1" fmla="*/ 112 h 808"/>
                      <a:gd name="T2" fmla="*/ 880 w 942"/>
                      <a:gd name="T3" fmla="*/ 152 h 808"/>
                      <a:gd name="T4" fmla="*/ 842 w 942"/>
                      <a:gd name="T5" fmla="*/ 116 h 808"/>
                      <a:gd name="T6" fmla="*/ 804 w 942"/>
                      <a:gd name="T7" fmla="*/ 86 h 808"/>
                      <a:gd name="T8" fmla="*/ 762 w 942"/>
                      <a:gd name="T9" fmla="*/ 60 h 808"/>
                      <a:gd name="T10" fmla="*/ 672 w 942"/>
                      <a:gd name="T11" fmla="*/ 24 h 808"/>
                      <a:gd name="T12" fmla="*/ 580 w 942"/>
                      <a:gd name="T13" fmla="*/ 4 h 808"/>
                      <a:gd name="T14" fmla="*/ 484 w 942"/>
                      <a:gd name="T15" fmla="*/ 0 h 808"/>
                      <a:gd name="T16" fmla="*/ 390 w 942"/>
                      <a:gd name="T17" fmla="*/ 16 h 808"/>
                      <a:gd name="T18" fmla="*/ 300 w 942"/>
                      <a:gd name="T19" fmla="*/ 52 h 808"/>
                      <a:gd name="T20" fmla="*/ 256 w 942"/>
                      <a:gd name="T21" fmla="*/ 74 h 808"/>
                      <a:gd name="T22" fmla="*/ 216 w 942"/>
                      <a:gd name="T23" fmla="*/ 104 h 808"/>
                      <a:gd name="T24" fmla="*/ 176 w 942"/>
                      <a:gd name="T25" fmla="*/ 136 h 808"/>
                      <a:gd name="T26" fmla="*/ 146 w 942"/>
                      <a:gd name="T27" fmla="*/ 168 h 808"/>
                      <a:gd name="T28" fmla="*/ 94 w 942"/>
                      <a:gd name="T29" fmla="*/ 232 h 808"/>
                      <a:gd name="T30" fmla="*/ 56 w 942"/>
                      <a:gd name="T31" fmla="*/ 294 h 808"/>
                      <a:gd name="T32" fmla="*/ 30 w 942"/>
                      <a:gd name="T33" fmla="*/ 360 h 808"/>
                      <a:gd name="T34" fmla="*/ 12 w 942"/>
                      <a:gd name="T35" fmla="*/ 430 h 808"/>
                      <a:gd name="T36" fmla="*/ 4 w 942"/>
                      <a:gd name="T37" fmla="*/ 504 h 808"/>
                      <a:gd name="T38" fmla="*/ 0 w 942"/>
                      <a:gd name="T39" fmla="*/ 626 h 808"/>
                      <a:gd name="T40" fmla="*/ 0 w 942"/>
                      <a:gd name="T41" fmla="*/ 718 h 808"/>
                      <a:gd name="T42" fmla="*/ 36 w 942"/>
                      <a:gd name="T43" fmla="*/ 808 h 808"/>
                      <a:gd name="T44" fmla="*/ 36 w 942"/>
                      <a:gd name="T45" fmla="*/ 718 h 808"/>
                      <a:gd name="T46" fmla="*/ 36 w 942"/>
                      <a:gd name="T47" fmla="*/ 628 h 808"/>
                      <a:gd name="T48" fmla="*/ 40 w 942"/>
                      <a:gd name="T49" fmla="*/ 508 h 808"/>
                      <a:gd name="T50" fmla="*/ 48 w 942"/>
                      <a:gd name="T51" fmla="*/ 438 h 808"/>
                      <a:gd name="T52" fmla="*/ 64 w 942"/>
                      <a:gd name="T53" fmla="*/ 372 h 808"/>
                      <a:gd name="T54" fmla="*/ 88 w 942"/>
                      <a:gd name="T55" fmla="*/ 310 h 808"/>
                      <a:gd name="T56" fmla="*/ 124 w 942"/>
                      <a:gd name="T57" fmla="*/ 250 h 808"/>
                      <a:gd name="T58" fmla="*/ 172 w 942"/>
                      <a:gd name="T59" fmla="*/ 192 h 808"/>
                      <a:gd name="T60" fmla="*/ 202 w 942"/>
                      <a:gd name="T61" fmla="*/ 162 h 808"/>
                      <a:gd name="T62" fmla="*/ 276 w 942"/>
                      <a:gd name="T63" fmla="*/ 106 h 808"/>
                      <a:gd name="T64" fmla="*/ 356 w 942"/>
                      <a:gd name="T65" fmla="*/ 66 h 808"/>
                      <a:gd name="T66" fmla="*/ 442 w 942"/>
                      <a:gd name="T67" fmla="*/ 42 h 808"/>
                      <a:gd name="T68" fmla="*/ 530 w 942"/>
                      <a:gd name="T69" fmla="*/ 36 h 808"/>
                      <a:gd name="T70" fmla="*/ 618 w 942"/>
                      <a:gd name="T71" fmla="*/ 46 h 808"/>
                      <a:gd name="T72" fmla="*/ 702 w 942"/>
                      <a:gd name="T73" fmla="*/ 72 h 808"/>
                      <a:gd name="T74" fmla="*/ 780 w 942"/>
                      <a:gd name="T75" fmla="*/ 114 h 808"/>
                      <a:gd name="T76" fmla="*/ 852 w 942"/>
                      <a:gd name="T77" fmla="*/ 174 h 808"/>
                      <a:gd name="T78" fmla="*/ 942 w 942"/>
                      <a:gd name="T79" fmla="*/ 256 h 8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942" h="808">
                        <a:moveTo>
                          <a:pt x="942" y="256"/>
                        </a:moveTo>
                        <a:lnTo>
                          <a:pt x="926" y="112"/>
                        </a:lnTo>
                        <a:lnTo>
                          <a:pt x="880" y="152"/>
                        </a:lnTo>
                        <a:lnTo>
                          <a:pt x="880" y="152"/>
                        </a:lnTo>
                        <a:lnTo>
                          <a:pt x="862" y="134"/>
                        </a:lnTo>
                        <a:lnTo>
                          <a:pt x="842" y="116"/>
                        </a:lnTo>
                        <a:lnTo>
                          <a:pt x="824" y="100"/>
                        </a:lnTo>
                        <a:lnTo>
                          <a:pt x="804" y="86"/>
                        </a:lnTo>
                        <a:lnTo>
                          <a:pt x="782" y="74"/>
                        </a:lnTo>
                        <a:lnTo>
                          <a:pt x="762" y="60"/>
                        </a:lnTo>
                        <a:lnTo>
                          <a:pt x="718" y="40"/>
                        </a:lnTo>
                        <a:lnTo>
                          <a:pt x="672" y="24"/>
                        </a:lnTo>
                        <a:lnTo>
                          <a:pt x="626" y="10"/>
                        </a:lnTo>
                        <a:lnTo>
                          <a:pt x="580" y="4"/>
                        </a:lnTo>
                        <a:lnTo>
                          <a:pt x="532" y="0"/>
                        </a:lnTo>
                        <a:lnTo>
                          <a:pt x="484" y="0"/>
                        </a:lnTo>
                        <a:lnTo>
                          <a:pt x="436" y="6"/>
                        </a:lnTo>
                        <a:lnTo>
                          <a:pt x="390" y="16"/>
                        </a:lnTo>
                        <a:lnTo>
                          <a:pt x="344" y="32"/>
                        </a:lnTo>
                        <a:lnTo>
                          <a:pt x="300" y="52"/>
                        </a:lnTo>
                        <a:lnTo>
                          <a:pt x="278" y="62"/>
                        </a:lnTo>
                        <a:lnTo>
                          <a:pt x="256" y="74"/>
                        </a:lnTo>
                        <a:lnTo>
                          <a:pt x="236" y="88"/>
                        </a:lnTo>
                        <a:lnTo>
                          <a:pt x="216" y="104"/>
                        </a:lnTo>
                        <a:lnTo>
                          <a:pt x="196" y="120"/>
                        </a:lnTo>
                        <a:lnTo>
                          <a:pt x="176" y="136"/>
                        </a:lnTo>
                        <a:lnTo>
                          <a:pt x="176" y="136"/>
                        </a:lnTo>
                        <a:lnTo>
                          <a:pt x="146" y="168"/>
                        </a:lnTo>
                        <a:lnTo>
                          <a:pt x="118" y="200"/>
                        </a:lnTo>
                        <a:lnTo>
                          <a:pt x="94" y="232"/>
                        </a:lnTo>
                        <a:lnTo>
                          <a:pt x="72" y="262"/>
                        </a:lnTo>
                        <a:lnTo>
                          <a:pt x="56" y="294"/>
                        </a:lnTo>
                        <a:lnTo>
                          <a:pt x="42" y="328"/>
                        </a:lnTo>
                        <a:lnTo>
                          <a:pt x="30" y="360"/>
                        </a:lnTo>
                        <a:lnTo>
                          <a:pt x="20" y="394"/>
                        </a:lnTo>
                        <a:lnTo>
                          <a:pt x="12" y="430"/>
                        </a:lnTo>
                        <a:lnTo>
                          <a:pt x="8" y="466"/>
                        </a:lnTo>
                        <a:lnTo>
                          <a:pt x="4" y="504"/>
                        </a:lnTo>
                        <a:lnTo>
                          <a:pt x="2" y="542"/>
                        </a:lnTo>
                        <a:lnTo>
                          <a:pt x="0" y="626"/>
                        </a:lnTo>
                        <a:lnTo>
                          <a:pt x="0" y="718"/>
                        </a:lnTo>
                        <a:lnTo>
                          <a:pt x="0" y="718"/>
                        </a:lnTo>
                        <a:lnTo>
                          <a:pt x="0" y="808"/>
                        </a:lnTo>
                        <a:lnTo>
                          <a:pt x="36" y="808"/>
                        </a:lnTo>
                        <a:lnTo>
                          <a:pt x="36" y="808"/>
                        </a:lnTo>
                        <a:lnTo>
                          <a:pt x="36" y="718"/>
                        </a:lnTo>
                        <a:lnTo>
                          <a:pt x="36" y="718"/>
                        </a:lnTo>
                        <a:lnTo>
                          <a:pt x="36" y="628"/>
                        </a:lnTo>
                        <a:lnTo>
                          <a:pt x="38" y="546"/>
                        </a:lnTo>
                        <a:lnTo>
                          <a:pt x="40" y="508"/>
                        </a:lnTo>
                        <a:lnTo>
                          <a:pt x="44" y="472"/>
                        </a:lnTo>
                        <a:lnTo>
                          <a:pt x="48" y="438"/>
                        </a:lnTo>
                        <a:lnTo>
                          <a:pt x="56" y="404"/>
                        </a:lnTo>
                        <a:lnTo>
                          <a:pt x="64" y="372"/>
                        </a:lnTo>
                        <a:lnTo>
                          <a:pt x="74" y="340"/>
                        </a:lnTo>
                        <a:lnTo>
                          <a:pt x="88" y="310"/>
                        </a:lnTo>
                        <a:lnTo>
                          <a:pt x="104" y="280"/>
                        </a:lnTo>
                        <a:lnTo>
                          <a:pt x="124" y="250"/>
                        </a:lnTo>
                        <a:lnTo>
                          <a:pt x="146" y="220"/>
                        </a:lnTo>
                        <a:lnTo>
                          <a:pt x="172" y="192"/>
                        </a:lnTo>
                        <a:lnTo>
                          <a:pt x="202" y="162"/>
                        </a:lnTo>
                        <a:lnTo>
                          <a:pt x="202" y="162"/>
                        </a:lnTo>
                        <a:lnTo>
                          <a:pt x="238" y="132"/>
                        </a:lnTo>
                        <a:lnTo>
                          <a:pt x="276" y="106"/>
                        </a:lnTo>
                        <a:lnTo>
                          <a:pt x="316" y="84"/>
                        </a:lnTo>
                        <a:lnTo>
                          <a:pt x="356" y="66"/>
                        </a:lnTo>
                        <a:lnTo>
                          <a:pt x="398" y="52"/>
                        </a:lnTo>
                        <a:lnTo>
                          <a:pt x="442" y="42"/>
                        </a:lnTo>
                        <a:lnTo>
                          <a:pt x="486" y="36"/>
                        </a:lnTo>
                        <a:lnTo>
                          <a:pt x="530" y="36"/>
                        </a:lnTo>
                        <a:lnTo>
                          <a:pt x="574" y="38"/>
                        </a:lnTo>
                        <a:lnTo>
                          <a:pt x="618" y="46"/>
                        </a:lnTo>
                        <a:lnTo>
                          <a:pt x="660" y="56"/>
                        </a:lnTo>
                        <a:lnTo>
                          <a:pt x="702" y="72"/>
                        </a:lnTo>
                        <a:lnTo>
                          <a:pt x="742" y="92"/>
                        </a:lnTo>
                        <a:lnTo>
                          <a:pt x="780" y="114"/>
                        </a:lnTo>
                        <a:lnTo>
                          <a:pt x="818" y="142"/>
                        </a:lnTo>
                        <a:lnTo>
                          <a:pt x="852" y="174"/>
                        </a:lnTo>
                        <a:lnTo>
                          <a:pt x="812" y="208"/>
                        </a:lnTo>
                        <a:lnTo>
                          <a:pt x="942" y="256"/>
                        </a:lnTo>
                        <a:close/>
                      </a:path>
                    </a:pathLst>
                  </a:custGeom>
                  <a:solidFill>
                    <a:srgbClr val="E651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45720" tIns="22860" rIns="45720" bIns="228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800"/>
                  </a:p>
                </p:txBody>
              </p: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1630097" y="4568674"/>
                    <a:ext cx="12343078" cy="6913281"/>
                    <a:chOff x="1630097" y="6235639"/>
                    <a:chExt cx="10558728" cy="5246316"/>
                  </a:xfrm>
                </p:grpSpPr>
                <p:sp>
                  <p:nvSpPr>
                    <p:cNvPr id="104" name="Rectangle 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0097" y="10482263"/>
                      <a:ext cx="1999384" cy="56181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05" name="Rectangle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814" y="9375166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06" name="Rectangle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959341" y="835068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07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008296" y="7342735"/>
                      <a:ext cx="2015907" cy="545286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08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205965" y="6235639"/>
                      <a:ext cx="1982860" cy="56181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09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1630097" y="10329418"/>
                      <a:ext cx="2181146" cy="152845"/>
                    </a:xfrm>
                    <a:custGeom>
                      <a:avLst/>
                      <a:gdLst>
                        <a:gd name="T0" fmla="*/ 0 w 1056"/>
                        <a:gd name="T1" fmla="*/ 74 h 74"/>
                        <a:gd name="T2" fmla="*/ 136 w 1056"/>
                        <a:gd name="T3" fmla="*/ 0 h 74"/>
                        <a:gd name="T4" fmla="*/ 1056 w 1056"/>
                        <a:gd name="T5" fmla="*/ 0 h 74"/>
                        <a:gd name="T6" fmla="*/ 968 w 1056"/>
                        <a:gd name="T7" fmla="*/ 74 h 74"/>
                        <a:gd name="T8" fmla="*/ 0 w 1056"/>
                        <a:gd name="T9" fmla="*/ 74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56" h="74">
                          <a:moveTo>
                            <a:pt x="0" y="74"/>
                          </a:moveTo>
                          <a:lnTo>
                            <a:pt x="136" y="0"/>
                          </a:lnTo>
                          <a:lnTo>
                            <a:pt x="1056" y="0"/>
                          </a:lnTo>
                          <a:lnTo>
                            <a:pt x="968" y="74"/>
                          </a:lnTo>
                          <a:lnTo>
                            <a:pt x="0" y="74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10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625350" y="10329418"/>
                      <a:ext cx="185893" cy="714656"/>
                    </a:xfrm>
                    <a:custGeom>
                      <a:avLst/>
                      <a:gdLst>
                        <a:gd name="T0" fmla="*/ 2 w 90"/>
                        <a:gd name="T1" fmla="*/ 346 h 346"/>
                        <a:gd name="T2" fmla="*/ 0 w 90"/>
                        <a:gd name="T3" fmla="*/ 74 h 346"/>
                        <a:gd name="T4" fmla="*/ 90 w 90"/>
                        <a:gd name="T5" fmla="*/ 0 h 346"/>
                        <a:gd name="T6" fmla="*/ 90 w 90"/>
                        <a:gd name="T7" fmla="*/ 262 h 346"/>
                        <a:gd name="T8" fmla="*/ 2 w 90"/>
                        <a:gd name="T9" fmla="*/ 346 h 3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0" h="346">
                          <a:moveTo>
                            <a:pt x="2" y="346"/>
                          </a:moveTo>
                          <a:lnTo>
                            <a:pt x="0" y="74"/>
                          </a:lnTo>
                          <a:lnTo>
                            <a:pt x="90" y="0"/>
                          </a:lnTo>
                          <a:lnTo>
                            <a:pt x="90" y="262"/>
                          </a:lnTo>
                          <a:lnTo>
                            <a:pt x="2" y="346"/>
                          </a:lnTo>
                          <a:close/>
                        </a:path>
                      </a:pathLst>
                    </a:cu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11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3860814" y="9276024"/>
                      <a:ext cx="2082002" cy="99142"/>
                    </a:xfrm>
                    <a:custGeom>
                      <a:avLst/>
                      <a:gdLst>
                        <a:gd name="T0" fmla="*/ 0 w 1008"/>
                        <a:gd name="T1" fmla="*/ 48 h 48"/>
                        <a:gd name="T2" fmla="*/ 84 w 1008"/>
                        <a:gd name="T3" fmla="*/ 0 h 48"/>
                        <a:gd name="T4" fmla="*/ 1008 w 1008"/>
                        <a:gd name="T5" fmla="*/ 0 h 48"/>
                        <a:gd name="T6" fmla="*/ 960 w 1008"/>
                        <a:gd name="T7" fmla="*/ 48 h 48"/>
                        <a:gd name="T8" fmla="*/ 0 w 1008"/>
                        <a:gd name="T9" fmla="*/ 48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08" h="48">
                          <a:moveTo>
                            <a:pt x="0" y="48"/>
                          </a:moveTo>
                          <a:lnTo>
                            <a:pt x="84" y="0"/>
                          </a:lnTo>
                          <a:lnTo>
                            <a:pt x="1008" y="0"/>
                          </a:lnTo>
                          <a:lnTo>
                            <a:pt x="960" y="48"/>
                          </a:lnTo>
                          <a:lnTo>
                            <a:pt x="0" y="48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12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843674" y="9276024"/>
                      <a:ext cx="99143" cy="660953"/>
                    </a:xfrm>
                    <a:custGeom>
                      <a:avLst/>
                      <a:gdLst>
                        <a:gd name="T0" fmla="*/ 0 w 48"/>
                        <a:gd name="T1" fmla="*/ 320 h 320"/>
                        <a:gd name="T2" fmla="*/ 0 w 48"/>
                        <a:gd name="T3" fmla="*/ 48 h 320"/>
                        <a:gd name="T4" fmla="*/ 48 w 48"/>
                        <a:gd name="T5" fmla="*/ 0 h 320"/>
                        <a:gd name="T6" fmla="*/ 48 w 48"/>
                        <a:gd name="T7" fmla="*/ 272 h 320"/>
                        <a:gd name="T8" fmla="*/ 0 w 48"/>
                        <a:gd name="T9" fmla="*/ 320 h 3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20">
                          <a:moveTo>
                            <a:pt x="0" y="320"/>
                          </a:moveTo>
                          <a:lnTo>
                            <a:pt x="0" y="48"/>
                          </a:lnTo>
                          <a:lnTo>
                            <a:pt x="48" y="0"/>
                          </a:lnTo>
                          <a:lnTo>
                            <a:pt x="48" y="272"/>
                          </a:lnTo>
                          <a:lnTo>
                            <a:pt x="0" y="320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13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7909153" y="7888022"/>
                      <a:ext cx="2115050" cy="95012"/>
                    </a:xfrm>
                    <a:custGeom>
                      <a:avLst/>
                      <a:gdLst>
                        <a:gd name="T0" fmla="*/ 1024 w 1024"/>
                        <a:gd name="T1" fmla="*/ 0 h 46"/>
                        <a:gd name="T2" fmla="*/ 952 w 1024"/>
                        <a:gd name="T3" fmla="*/ 46 h 46"/>
                        <a:gd name="T4" fmla="*/ 0 w 1024"/>
                        <a:gd name="T5" fmla="*/ 44 h 46"/>
                        <a:gd name="T6" fmla="*/ 48 w 1024"/>
                        <a:gd name="T7" fmla="*/ 0 h 46"/>
                        <a:gd name="T8" fmla="*/ 1024 w 1024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24" h="46">
                          <a:moveTo>
                            <a:pt x="1024" y="0"/>
                          </a:moveTo>
                          <a:lnTo>
                            <a:pt x="952" y="46"/>
                          </a:lnTo>
                          <a:lnTo>
                            <a:pt x="0" y="44"/>
                          </a:lnTo>
                          <a:lnTo>
                            <a:pt x="48" y="0"/>
                          </a:lnTo>
                          <a:lnTo>
                            <a:pt x="1024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14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7909153" y="7342735"/>
                      <a:ext cx="99143" cy="636168"/>
                    </a:xfrm>
                    <a:custGeom>
                      <a:avLst/>
                      <a:gdLst>
                        <a:gd name="T0" fmla="*/ 48 w 48"/>
                        <a:gd name="T1" fmla="*/ 0 h 308"/>
                        <a:gd name="T2" fmla="*/ 48 w 48"/>
                        <a:gd name="T3" fmla="*/ 264 h 308"/>
                        <a:gd name="T4" fmla="*/ 0 w 48"/>
                        <a:gd name="T5" fmla="*/ 308 h 308"/>
                        <a:gd name="T6" fmla="*/ 2 w 48"/>
                        <a:gd name="T7" fmla="*/ 46 h 308"/>
                        <a:gd name="T8" fmla="*/ 48 w 48"/>
                        <a:gd name="T9" fmla="*/ 0 h 3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8" h="308">
                          <a:moveTo>
                            <a:pt x="48" y="0"/>
                          </a:moveTo>
                          <a:lnTo>
                            <a:pt x="48" y="264"/>
                          </a:lnTo>
                          <a:lnTo>
                            <a:pt x="0" y="308"/>
                          </a:lnTo>
                          <a:lnTo>
                            <a:pt x="2" y="46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15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793318"/>
                      <a:ext cx="2164622" cy="144584"/>
                    </a:xfrm>
                    <a:custGeom>
                      <a:avLst/>
                      <a:gdLst>
                        <a:gd name="T0" fmla="*/ 1048 w 1048"/>
                        <a:gd name="T1" fmla="*/ 2 h 70"/>
                        <a:gd name="T2" fmla="*/ 946 w 1048"/>
                        <a:gd name="T3" fmla="*/ 70 h 70"/>
                        <a:gd name="T4" fmla="*/ 0 w 1048"/>
                        <a:gd name="T5" fmla="*/ 70 h 70"/>
                        <a:gd name="T6" fmla="*/ 88 w 1048"/>
                        <a:gd name="T7" fmla="*/ 0 h 70"/>
                        <a:gd name="T8" fmla="*/ 1048 w 1048"/>
                        <a:gd name="T9" fmla="*/ 2 h 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48" h="70">
                          <a:moveTo>
                            <a:pt x="1048" y="2"/>
                          </a:moveTo>
                          <a:lnTo>
                            <a:pt x="946" y="70"/>
                          </a:lnTo>
                          <a:lnTo>
                            <a:pt x="0" y="70"/>
                          </a:lnTo>
                          <a:lnTo>
                            <a:pt x="88" y="0"/>
                          </a:lnTo>
                          <a:lnTo>
                            <a:pt x="1048" y="2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75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16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10024203" y="6235639"/>
                      <a:ext cx="181762" cy="702263"/>
                    </a:xfrm>
                    <a:custGeom>
                      <a:avLst/>
                      <a:gdLst>
                        <a:gd name="T0" fmla="*/ 88 w 88"/>
                        <a:gd name="T1" fmla="*/ 0 h 340"/>
                        <a:gd name="T2" fmla="*/ 88 w 88"/>
                        <a:gd name="T3" fmla="*/ 268 h 340"/>
                        <a:gd name="T4" fmla="*/ 0 w 88"/>
                        <a:gd name="T5" fmla="*/ 340 h 340"/>
                        <a:gd name="T6" fmla="*/ 0 w 88"/>
                        <a:gd name="T7" fmla="*/ 80 h 340"/>
                        <a:gd name="T8" fmla="*/ 88 w 88"/>
                        <a:gd name="T9" fmla="*/ 0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340">
                          <a:moveTo>
                            <a:pt x="88" y="0"/>
                          </a:moveTo>
                          <a:lnTo>
                            <a:pt x="88" y="268"/>
                          </a:lnTo>
                          <a:lnTo>
                            <a:pt x="0" y="340"/>
                          </a:lnTo>
                          <a:lnTo>
                            <a:pt x="0" y="80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chemeClr val="accent5">
                        <a:lumMod val="50000"/>
                      </a:schemeClr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17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74 w 100"/>
                        <a:gd name="T1" fmla="*/ 216 h 216"/>
                        <a:gd name="T2" fmla="*/ 74 w 100"/>
                        <a:gd name="T3" fmla="*/ 118 h 216"/>
                        <a:gd name="T4" fmla="*/ 68 w 100"/>
                        <a:gd name="T5" fmla="*/ 120 h 216"/>
                        <a:gd name="T6" fmla="*/ 38 w 100"/>
                        <a:gd name="T7" fmla="*/ 130 h 216"/>
                        <a:gd name="T8" fmla="*/ 32 w 100"/>
                        <a:gd name="T9" fmla="*/ 132 h 216"/>
                        <a:gd name="T10" fmla="*/ 26 w 100"/>
                        <a:gd name="T11" fmla="*/ 138 h 216"/>
                        <a:gd name="T12" fmla="*/ 24 w 100"/>
                        <a:gd name="T13" fmla="*/ 140 h 216"/>
                        <a:gd name="T14" fmla="*/ 24 w 100"/>
                        <a:gd name="T15" fmla="*/ 144 h 216"/>
                        <a:gd name="T16" fmla="*/ 0 w 100"/>
                        <a:gd name="T17" fmla="*/ 216 h 216"/>
                        <a:gd name="T18" fmla="*/ 0 w 100"/>
                        <a:gd name="T19" fmla="*/ 36 h 216"/>
                        <a:gd name="T20" fmla="*/ 0 w 100"/>
                        <a:gd name="T21" fmla="*/ 26 h 216"/>
                        <a:gd name="T22" fmla="*/ 6 w 100"/>
                        <a:gd name="T23" fmla="*/ 16 h 216"/>
                        <a:gd name="T24" fmla="*/ 14 w 100"/>
                        <a:gd name="T25" fmla="*/ 10 h 216"/>
                        <a:gd name="T26" fmla="*/ 22 w 100"/>
                        <a:gd name="T27" fmla="*/ 6 h 216"/>
                        <a:gd name="T28" fmla="*/ 50 w 100"/>
                        <a:gd name="T29" fmla="*/ 0 h 216"/>
                        <a:gd name="T30" fmla="*/ 64 w 100"/>
                        <a:gd name="T31" fmla="*/ 2 h 216"/>
                        <a:gd name="T32" fmla="*/ 76 w 100"/>
                        <a:gd name="T33" fmla="*/ 6 h 216"/>
                        <a:gd name="T34" fmla="*/ 92 w 100"/>
                        <a:gd name="T35" fmla="*/ 16 h 216"/>
                        <a:gd name="T36" fmla="*/ 96 w 100"/>
                        <a:gd name="T37" fmla="*/ 22 h 216"/>
                        <a:gd name="T38" fmla="*/ 98 w 100"/>
                        <a:gd name="T39" fmla="*/ 26 h 216"/>
                        <a:gd name="T40" fmla="*/ 100 w 100"/>
                        <a:gd name="T41" fmla="*/ 216 h 216"/>
                        <a:gd name="T42" fmla="*/ 32 w 100"/>
                        <a:gd name="T43" fmla="*/ 106 h 216"/>
                        <a:gd name="T44" fmla="*/ 46 w 100"/>
                        <a:gd name="T45" fmla="*/ 102 h 216"/>
                        <a:gd name="T46" fmla="*/ 56 w 100"/>
                        <a:gd name="T47" fmla="*/ 98 h 216"/>
                        <a:gd name="T48" fmla="*/ 62 w 100"/>
                        <a:gd name="T49" fmla="*/ 96 h 216"/>
                        <a:gd name="T50" fmla="*/ 72 w 100"/>
                        <a:gd name="T51" fmla="*/ 90 h 216"/>
                        <a:gd name="T52" fmla="*/ 74 w 100"/>
                        <a:gd name="T53" fmla="*/ 80 h 216"/>
                        <a:gd name="T54" fmla="*/ 74 w 100"/>
                        <a:gd name="T55" fmla="*/ 40 h 216"/>
                        <a:gd name="T56" fmla="*/ 74 w 100"/>
                        <a:gd name="T57" fmla="*/ 34 h 216"/>
                        <a:gd name="T58" fmla="*/ 70 w 100"/>
                        <a:gd name="T59" fmla="*/ 30 h 216"/>
                        <a:gd name="T60" fmla="*/ 62 w 100"/>
                        <a:gd name="T61" fmla="*/ 24 h 216"/>
                        <a:gd name="T62" fmla="*/ 48 w 100"/>
                        <a:gd name="T63" fmla="*/ 22 h 216"/>
                        <a:gd name="T64" fmla="*/ 36 w 100"/>
                        <a:gd name="T65" fmla="*/ 24 h 216"/>
                        <a:gd name="T66" fmla="*/ 28 w 100"/>
                        <a:gd name="T67" fmla="*/ 30 h 216"/>
                        <a:gd name="T68" fmla="*/ 24 w 100"/>
                        <a:gd name="T69" fmla="*/ 36 h 216"/>
                        <a:gd name="T70" fmla="*/ 24 w 100"/>
                        <a:gd name="T71" fmla="*/ 110 h 216"/>
                        <a:gd name="T72" fmla="*/ 32 w 100"/>
                        <a:gd name="T73" fmla="*/ 10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  <a:close/>
                          <a:moveTo>
                            <a:pt x="32" y="106"/>
                          </a:moveTo>
                          <a:lnTo>
                            <a:pt x="32" y="106"/>
                          </a:lnTo>
                          <a:lnTo>
                            <a:pt x="46" y="102"/>
                          </a:lnTo>
                          <a:lnTo>
                            <a:pt x="46" y="102"/>
                          </a:ln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2" y="96"/>
                          </a:lnTo>
                          <a:lnTo>
                            <a:pt x="62" y="96"/>
                          </a:lnTo>
                          <a:lnTo>
                            <a:pt x="68" y="94"/>
                          </a:lnTo>
                          <a:lnTo>
                            <a:pt x="72" y="90"/>
                          </a:lnTo>
                          <a:lnTo>
                            <a:pt x="72" y="90"/>
                          </a:lnTo>
                          <a:lnTo>
                            <a:pt x="74" y="80"/>
                          </a:lnTo>
                          <a:lnTo>
                            <a:pt x="74" y="40"/>
                          </a:lnTo>
                          <a:lnTo>
                            <a:pt x="74" y="40"/>
                          </a:lnTo>
                          <a:lnTo>
                            <a:pt x="74" y="34"/>
                          </a:lnTo>
                          <a:lnTo>
                            <a:pt x="74" y="34"/>
                          </a:lnTo>
                          <a:lnTo>
                            <a:pt x="70" y="30"/>
                          </a:lnTo>
                          <a:lnTo>
                            <a:pt x="70" y="30"/>
                          </a:lnTo>
                          <a:lnTo>
                            <a:pt x="62" y="24"/>
                          </a:lnTo>
                          <a:lnTo>
                            <a:pt x="62" y="24"/>
                          </a:lnTo>
                          <a:lnTo>
                            <a:pt x="48" y="22"/>
                          </a:lnTo>
                          <a:lnTo>
                            <a:pt x="48" y="22"/>
                          </a:lnTo>
                          <a:lnTo>
                            <a:pt x="36" y="24"/>
                          </a:lnTo>
                          <a:lnTo>
                            <a:pt x="36" y="24"/>
                          </a:lnTo>
                          <a:lnTo>
                            <a:pt x="28" y="30"/>
                          </a:lnTo>
                          <a:lnTo>
                            <a:pt x="28" y="30"/>
                          </a:lnTo>
                          <a:lnTo>
                            <a:pt x="24" y="36"/>
                          </a:lnTo>
                          <a:lnTo>
                            <a:pt x="24" y="36"/>
                          </a:lnTo>
                          <a:lnTo>
                            <a:pt x="24" y="42"/>
                          </a:lnTo>
                          <a:lnTo>
                            <a:pt x="24" y="110"/>
                          </a:lnTo>
                          <a:lnTo>
                            <a:pt x="24" y="110"/>
                          </a:lnTo>
                          <a:lnTo>
                            <a:pt x="32" y="10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18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1733371" y="10535966"/>
                      <a:ext cx="206548" cy="446143"/>
                    </a:xfrm>
                    <a:custGeom>
                      <a:avLst/>
                      <a:gdLst>
                        <a:gd name="T0" fmla="*/ 100 w 100"/>
                        <a:gd name="T1" fmla="*/ 216 h 216"/>
                        <a:gd name="T2" fmla="*/ 74 w 100"/>
                        <a:gd name="T3" fmla="*/ 216 h 216"/>
                        <a:gd name="T4" fmla="*/ 74 w 100"/>
                        <a:gd name="T5" fmla="*/ 118 h 216"/>
                        <a:gd name="T6" fmla="*/ 74 w 100"/>
                        <a:gd name="T7" fmla="*/ 118 h 216"/>
                        <a:gd name="T8" fmla="*/ 68 w 100"/>
                        <a:gd name="T9" fmla="*/ 120 h 216"/>
                        <a:gd name="T10" fmla="*/ 68 w 100"/>
                        <a:gd name="T11" fmla="*/ 120 h 216"/>
                        <a:gd name="T12" fmla="*/ 56 w 100"/>
                        <a:gd name="T13" fmla="*/ 124 h 216"/>
                        <a:gd name="T14" fmla="*/ 38 w 100"/>
                        <a:gd name="T15" fmla="*/ 130 h 216"/>
                        <a:gd name="T16" fmla="*/ 38 w 100"/>
                        <a:gd name="T17" fmla="*/ 130 h 216"/>
                        <a:gd name="T18" fmla="*/ 32 w 100"/>
                        <a:gd name="T19" fmla="*/ 132 h 216"/>
                        <a:gd name="T20" fmla="*/ 32 w 100"/>
                        <a:gd name="T21" fmla="*/ 132 h 216"/>
                        <a:gd name="T22" fmla="*/ 26 w 100"/>
                        <a:gd name="T23" fmla="*/ 138 h 216"/>
                        <a:gd name="T24" fmla="*/ 26 w 100"/>
                        <a:gd name="T25" fmla="*/ 138 h 216"/>
                        <a:gd name="T26" fmla="*/ 24 w 100"/>
                        <a:gd name="T27" fmla="*/ 140 h 216"/>
                        <a:gd name="T28" fmla="*/ 24 w 100"/>
                        <a:gd name="T29" fmla="*/ 144 h 216"/>
                        <a:gd name="T30" fmla="*/ 24 w 100"/>
                        <a:gd name="T31" fmla="*/ 144 h 216"/>
                        <a:gd name="T32" fmla="*/ 24 w 100"/>
                        <a:gd name="T33" fmla="*/ 216 h 216"/>
                        <a:gd name="T34" fmla="*/ 0 w 100"/>
                        <a:gd name="T35" fmla="*/ 216 h 216"/>
                        <a:gd name="T36" fmla="*/ 0 w 100"/>
                        <a:gd name="T37" fmla="*/ 36 h 216"/>
                        <a:gd name="T38" fmla="*/ 0 w 100"/>
                        <a:gd name="T39" fmla="*/ 36 h 216"/>
                        <a:gd name="T40" fmla="*/ 0 w 100"/>
                        <a:gd name="T41" fmla="*/ 26 h 216"/>
                        <a:gd name="T42" fmla="*/ 0 w 100"/>
                        <a:gd name="T43" fmla="*/ 26 h 216"/>
                        <a:gd name="T44" fmla="*/ 2 w 100"/>
                        <a:gd name="T45" fmla="*/ 22 h 216"/>
                        <a:gd name="T46" fmla="*/ 6 w 100"/>
                        <a:gd name="T47" fmla="*/ 16 h 216"/>
                        <a:gd name="T48" fmla="*/ 6 w 100"/>
                        <a:gd name="T49" fmla="*/ 16 h 216"/>
                        <a:gd name="T50" fmla="*/ 14 w 100"/>
                        <a:gd name="T51" fmla="*/ 10 h 216"/>
                        <a:gd name="T52" fmla="*/ 22 w 100"/>
                        <a:gd name="T53" fmla="*/ 6 h 216"/>
                        <a:gd name="T54" fmla="*/ 22 w 100"/>
                        <a:gd name="T55" fmla="*/ 6 h 216"/>
                        <a:gd name="T56" fmla="*/ 34 w 100"/>
                        <a:gd name="T57" fmla="*/ 2 h 216"/>
                        <a:gd name="T58" fmla="*/ 50 w 100"/>
                        <a:gd name="T59" fmla="*/ 0 h 216"/>
                        <a:gd name="T60" fmla="*/ 50 w 100"/>
                        <a:gd name="T61" fmla="*/ 0 h 216"/>
                        <a:gd name="T62" fmla="*/ 64 w 100"/>
                        <a:gd name="T63" fmla="*/ 2 h 216"/>
                        <a:gd name="T64" fmla="*/ 76 w 100"/>
                        <a:gd name="T65" fmla="*/ 6 h 216"/>
                        <a:gd name="T66" fmla="*/ 76 w 100"/>
                        <a:gd name="T67" fmla="*/ 6 h 216"/>
                        <a:gd name="T68" fmla="*/ 86 w 100"/>
                        <a:gd name="T69" fmla="*/ 10 h 216"/>
                        <a:gd name="T70" fmla="*/ 92 w 100"/>
                        <a:gd name="T71" fmla="*/ 16 h 216"/>
                        <a:gd name="T72" fmla="*/ 92 w 100"/>
                        <a:gd name="T73" fmla="*/ 16 h 216"/>
                        <a:gd name="T74" fmla="*/ 96 w 100"/>
                        <a:gd name="T75" fmla="*/ 22 h 216"/>
                        <a:gd name="T76" fmla="*/ 98 w 100"/>
                        <a:gd name="T77" fmla="*/ 26 h 216"/>
                        <a:gd name="T78" fmla="*/ 98 w 100"/>
                        <a:gd name="T79" fmla="*/ 26 h 216"/>
                        <a:gd name="T80" fmla="*/ 100 w 100"/>
                        <a:gd name="T81" fmla="*/ 36 h 216"/>
                        <a:gd name="T82" fmla="*/ 100 w 100"/>
                        <a:gd name="T83" fmla="*/ 216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00" h="216">
                          <a:moveTo>
                            <a:pt x="100" y="216"/>
                          </a:moveTo>
                          <a:lnTo>
                            <a:pt x="74" y="216"/>
                          </a:lnTo>
                          <a:lnTo>
                            <a:pt x="74" y="118"/>
                          </a:lnTo>
                          <a:lnTo>
                            <a:pt x="74" y="118"/>
                          </a:lnTo>
                          <a:lnTo>
                            <a:pt x="68" y="120"/>
                          </a:lnTo>
                          <a:lnTo>
                            <a:pt x="68" y="120"/>
                          </a:lnTo>
                          <a:lnTo>
                            <a:pt x="56" y="124"/>
                          </a:lnTo>
                          <a:lnTo>
                            <a:pt x="38" y="130"/>
                          </a:lnTo>
                          <a:lnTo>
                            <a:pt x="38" y="130"/>
                          </a:lnTo>
                          <a:lnTo>
                            <a:pt x="32" y="132"/>
                          </a:lnTo>
                          <a:lnTo>
                            <a:pt x="32" y="132"/>
                          </a:lnTo>
                          <a:lnTo>
                            <a:pt x="26" y="138"/>
                          </a:lnTo>
                          <a:lnTo>
                            <a:pt x="26" y="138"/>
                          </a:lnTo>
                          <a:lnTo>
                            <a:pt x="24" y="140"/>
                          </a:lnTo>
                          <a:lnTo>
                            <a:pt x="24" y="144"/>
                          </a:lnTo>
                          <a:lnTo>
                            <a:pt x="24" y="144"/>
                          </a:lnTo>
                          <a:lnTo>
                            <a:pt x="24" y="216"/>
                          </a:lnTo>
                          <a:lnTo>
                            <a:pt x="0" y="216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0" y="26"/>
                          </a:lnTo>
                          <a:lnTo>
                            <a:pt x="0" y="26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6" y="16"/>
                          </a:lnTo>
                          <a:lnTo>
                            <a:pt x="14" y="10"/>
                          </a:lnTo>
                          <a:lnTo>
                            <a:pt x="22" y="6"/>
                          </a:lnTo>
                          <a:lnTo>
                            <a:pt x="22" y="6"/>
                          </a:lnTo>
                          <a:lnTo>
                            <a:pt x="34" y="2"/>
                          </a:lnTo>
                          <a:lnTo>
                            <a:pt x="50" y="0"/>
                          </a:lnTo>
                          <a:lnTo>
                            <a:pt x="50" y="0"/>
                          </a:lnTo>
                          <a:lnTo>
                            <a:pt x="64" y="2"/>
                          </a:lnTo>
                          <a:lnTo>
                            <a:pt x="76" y="6"/>
                          </a:lnTo>
                          <a:lnTo>
                            <a:pt x="76" y="6"/>
                          </a:lnTo>
                          <a:lnTo>
                            <a:pt x="86" y="10"/>
                          </a:lnTo>
                          <a:lnTo>
                            <a:pt x="92" y="16"/>
                          </a:lnTo>
                          <a:lnTo>
                            <a:pt x="92" y="16"/>
                          </a:lnTo>
                          <a:lnTo>
                            <a:pt x="96" y="22"/>
                          </a:lnTo>
                          <a:lnTo>
                            <a:pt x="98" y="26"/>
                          </a:lnTo>
                          <a:lnTo>
                            <a:pt x="98" y="26"/>
                          </a:lnTo>
                          <a:lnTo>
                            <a:pt x="100" y="36"/>
                          </a:lnTo>
                          <a:lnTo>
                            <a:pt x="100" y="21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19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1782942" y="10581406"/>
                      <a:ext cx="103274" cy="181762"/>
                    </a:xfrm>
                    <a:custGeom>
                      <a:avLst/>
                      <a:gdLst>
                        <a:gd name="T0" fmla="*/ 8 w 50"/>
                        <a:gd name="T1" fmla="*/ 84 h 88"/>
                        <a:gd name="T2" fmla="*/ 8 w 50"/>
                        <a:gd name="T3" fmla="*/ 84 h 88"/>
                        <a:gd name="T4" fmla="*/ 22 w 50"/>
                        <a:gd name="T5" fmla="*/ 80 h 88"/>
                        <a:gd name="T6" fmla="*/ 22 w 50"/>
                        <a:gd name="T7" fmla="*/ 80 h 88"/>
                        <a:gd name="T8" fmla="*/ 32 w 50"/>
                        <a:gd name="T9" fmla="*/ 76 h 88"/>
                        <a:gd name="T10" fmla="*/ 32 w 50"/>
                        <a:gd name="T11" fmla="*/ 76 h 88"/>
                        <a:gd name="T12" fmla="*/ 38 w 50"/>
                        <a:gd name="T13" fmla="*/ 74 h 88"/>
                        <a:gd name="T14" fmla="*/ 38 w 50"/>
                        <a:gd name="T15" fmla="*/ 74 h 88"/>
                        <a:gd name="T16" fmla="*/ 44 w 50"/>
                        <a:gd name="T17" fmla="*/ 72 h 88"/>
                        <a:gd name="T18" fmla="*/ 48 w 50"/>
                        <a:gd name="T19" fmla="*/ 68 h 88"/>
                        <a:gd name="T20" fmla="*/ 48 w 50"/>
                        <a:gd name="T21" fmla="*/ 68 h 88"/>
                        <a:gd name="T22" fmla="*/ 50 w 50"/>
                        <a:gd name="T23" fmla="*/ 58 h 88"/>
                        <a:gd name="T24" fmla="*/ 50 w 50"/>
                        <a:gd name="T25" fmla="*/ 18 h 88"/>
                        <a:gd name="T26" fmla="*/ 50 w 50"/>
                        <a:gd name="T27" fmla="*/ 18 h 88"/>
                        <a:gd name="T28" fmla="*/ 50 w 50"/>
                        <a:gd name="T29" fmla="*/ 12 h 88"/>
                        <a:gd name="T30" fmla="*/ 50 w 50"/>
                        <a:gd name="T31" fmla="*/ 12 h 88"/>
                        <a:gd name="T32" fmla="*/ 46 w 50"/>
                        <a:gd name="T33" fmla="*/ 8 h 88"/>
                        <a:gd name="T34" fmla="*/ 46 w 50"/>
                        <a:gd name="T35" fmla="*/ 8 h 88"/>
                        <a:gd name="T36" fmla="*/ 38 w 50"/>
                        <a:gd name="T37" fmla="*/ 2 h 88"/>
                        <a:gd name="T38" fmla="*/ 38 w 50"/>
                        <a:gd name="T39" fmla="*/ 2 h 88"/>
                        <a:gd name="T40" fmla="*/ 24 w 50"/>
                        <a:gd name="T41" fmla="*/ 0 h 88"/>
                        <a:gd name="T42" fmla="*/ 24 w 50"/>
                        <a:gd name="T43" fmla="*/ 0 h 88"/>
                        <a:gd name="T44" fmla="*/ 12 w 50"/>
                        <a:gd name="T45" fmla="*/ 2 h 88"/>
                        <a:gd name="T46" fmla="*/ 12 w 50"/>
                        <a:gd name="T47" fmla="*/ 2 h 88"/>
                        <a:gd name="T48" fmla="*/ 4 w 50"/>
                        <a:gd name="T49" fmla="*/ 8 h 88"/>
                        <a:gd name="T50" fmla="*/ 4 w 50"/>
                        <a:gd name="T51" fmla="*/ 8 h 88"/>
                        <a:gd name="T52" fmla="*/ 0 w 50"/>
                        <a:gd name="T53" fmla="*/ 14 h 88"/>
                        <a:gd name="T54" fmla="*/ 0 w 50"/>
                        <a:gd name="T55" fmla="*/ 14 h 88"/>
                        <a:gd name="T56" fmla="*/ 0 w 50"/>
                        <a:gd name="T57" fmla="*/ 20 h 88"/>
                        <a:gd name="T58" fmla="*/ 0 w 50"/>
                        <a:gd name="T59" fmla="*/ 88 h 88"/>
                        <a:gd name="T60" fmla="*/ 0 w 50"/>
                        <a:gd name="T61" fmla="*/ 88 h 88"/>
                        <a:gd name="T62" fmla="*/ 8 w 50"/>
                        <a:gd name="T63" fmla="*/ 84 h 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50" h="88">
                          <a:moveTo>
                            <a:pt x="8" y="84"/>
                          </a:moveTo>
                          <a:lnTo>
                            <a:pt x="8" y="84"/>
                          </a:lnTo>
                          <a:lnTo>
                            <a:pt x="22" y="80"/>
                          </a:lnTo>
                          <a:lnTo>
                            <a:pt x="22" y="80"/>
                          </a:ln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38" y="74"/>
                          </a:lnTo>
                          <a:lnTo>
                            <a:pt x="38" y="74"/>
                          </a:lnTo>
                          <a:lnTo>
                            <a:pt x="44" y="72"/>
                          </a:lnTo>
                          <a:lnTo>
                            <a:pt x="48" y="68"/>
                          </a:lnTo>
                          <a:lnTo>
                            <a:pt x="48" y="68"/>
                          </a:lnTo>
                          <a:lnTo>
                            <a:pt x="50" y="58"/>
                          </a:lnTo>
                          <a:lnTo>
                            <a:pt x="50" y="18"/>
                          </a:lnTo>
                          <a:lnTo>
                            <a:pt x="50" y="18"/>
                          </a:lnTo>
                          <a:lnTo>
                            <a:pt x="50" y="12"/>
                          </a:lnTo>
                          <a:lnTo>
                            <a:pt x="50" y="12"/>
                          </a:lnTo>
                          <a:lnTo>
                            <a:pt x="46" y="8"/>
                          </a:lnTo>
                          <a:lnTo>
                            <a:pt x="46" y="8"/>
                          </a:lnTo>
                          <a:lnTo>
                            <a:pt x="38" y="2"/>
                          </a:lnTo>
                          <a:lnTo>
                            <a:pt x="38" y="2"/>
                          </a:lnTo>
                          <a:lnTo>
                            <a:pt x="24" y="0"/>
                          </a:lnTo>
                          <a:lnTo>
                            <a:pt x="24" y="0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4" y="8"/>
                          </a:lnTo>
                          <a:lnTo>
                            <a:pt x="4" y="8"/>
                          </a:lnTo>
                          <a:lnTo>
                            <a:pt x="0" y="14"/>
                          </a:lnTo>
                          <a:lnTo>
                            <a:pt x="0" y="14"/>
                          </a:lnTo>
                          <a:lnTo>
                            <a:pt x="0" y="20"/>
                          </a:lnTo>
                          <a:lnTo>
                            <a:pt x="0" y="88"/>
                          </a:lnTo>
                          <a:lnTo>
                            <a:pt x="0" y="88"/>
                          </a:lnTo>
                          <a:lnTo>
                            <a:pt x="8" y="8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20" name="Freeform 2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90 w 102"/>
                        <a:gd name="T3" fmla="*/ 112 h 220"/>
                        <a:gd name="T4" fmla="*/ 98 w 102"/>
                        <a:gd name="T5" fmla="*/ 118 h 220"/>
                        <a:gd name="T6" fmla="*/ 100 w 102"/>
                        <a:gd name="T7" fmla="*/ 126 h 220"/>
                        <a:gd name="T8" fmla="*/ 102 w 102"/>
                        <a:gd name="T9" fmla="*/ 144 h 220"/>
                        <a:gd name="T10" fmla="*/ 102 w 102"/>
                        <a:gd name="T11" fmla="*/ 186 h 220"/>
                        <a:gd name="T12" fmla="*/ 100 w 102"/>
                        <a:gd name="T13" fmla="*/ 198 h 220"/>
                        <a:gd name="T14" fmla="*/ 94 w 102"/>
                        <a:gd name="T15" fmla="*/ 210 h 220"/>
                        <a:gd name="T16" fmla="*/ 90 w 102"/>
                        <a:gd name="T17" fmla="*/ 214 h 220"/>
                        <a:gd name="T18" fmla="*/ 84 w 102"/>
                        <a:gd name="T19" fmla="*/ 218 h 220"/>
                        <a:gd name="T20" fmla="*/ 68 w 102"/>
                        <a:gd name="T21" fmla="*/ 220 h 220"/>
                        <a:gd name="T22" fmla="*/ 0 w 102"/>
                        <a:gd name="T23" fmla="*/ 122 h 220"/>
                        <a:gd name="T24" fmla="*/ 0 w 102"/>
                        <a:gd name="T25" fmla="*/ 0 h 220"/>
                        <a:gd name="T26" fmla="*/ 68 w 102"/>
                        <a:gd name="T27" fmla="*/ 0 h 220"/>
                        <a:gd name="T28" fmla="*/ 76 w 102"/>
                        <a:gd name="T29" fmla="*/ 2 h 220"/>
                        <a:gd name="T30" fmla="*/ 84 w 102"/>
                        <a:gd name="T31" fmla="*/ 4 h 220"/>
                        <a:gd name="T32" fmla="*/ 94 w 102"/>
                        <a:gd name="T33" fmla="*/ 12 h 220"/>
                        <a:gd name="T34" fmla="*/ 100 w 102"/>
                        <a:gd name="T35" fmla="*/ 24 h 220"/>
                        <a:gd name="T36" fmla="*/ 102 w 102"/>
                        <a:gd name="T37" fmla="*/ 36 h 220"/>
                        <a:gd name="T38" fmla="*/ 102 w 102"/>
                        <a:gd name="T39" fmla="*/ 80 h 220"/>
                        <a:gd name="T40" fmla="*/ 102 w 102"/>
                        <a:gd name="T41" fmla="*/ 86 h 220"/>
                        <a:gd name="T42" fmla="*/ 24 w 102"/>
                        <a:gd name="T43" fmla="*/ 98 h 220"/>
                        <a:gd name="T44" fmla="*/ 56 w 102"/>
                        <a:gd name="T45" fmla="*/ 98 h 220"/>
                        <a:gd name="T46" fmla="*/ 66 w 102"/>
                        <a:gd name="T47" fmla="*/ 96 h 220"/>
                        <a:gd name="T48" fmla="*/ 72 w 102"/>
                        <a:gd name="T49" fmla="*/ 92 h 220"/>
                        <a:gd name="T50" fmla="*/ 76 w 102"/>
                        <a:gd name="T51" fmla="*/ 86 h 220"/>
                        <a:gd name="T52" fmla="*/ 76 w 102"/>
                        <a:gd name="T53" fmla="*/ 78 h 220"/>
                        <a:gd name="T54" fmla="*/ 76 w 102"/>
                        <a:gd name="T55" fmla="*/ 40 h 220"/>
                        <a:gd name="T56" fmla="*/ 76 w 102"/>
                        <a:gd name="T57" fmla="*/ 34 h 220"/>
                        <a:gd name="T58" fmla="*/ 72 w 102"/>
                        <a:gd name="T59" fmla="*/ 28 h 220"/>
                        <a:gd name="T60" fmla="*/ 60 w 102"/>
                        <a:gd name="T61" fmla="*/ 22 h 220"/>
                        <a:gd name="T62" fmla="*/ 24 w 102"/>
                        <a:gd name="T63" fmla="*/ 22 h 220"/>
                        <a:gd name="T64" fmla="*/ 72 w 102"/>
                        <a:gd name="T65" fmla="*/ 194 h 220"/>
                        <a:gd name="T66" fmla="*/ 76 w 102"/>
                        <a:gd name="T67" fmla="*/ 190 h 220"/>
                        <a:gd name="T68" fmla="*/ 76 w 102"/>
                        <a:gd name="T69" fmla="*/ 144 h 220"/>
                        <a:gd name="T70" fmla="*/ 76 w 102"/>
                        <a:gd name="T71" fmla="*/ 142 h 220"/>
                        <a:gd name="T72" fmla="*/ 76 w 102"/>
                        <a:gd name="T73" fmla="*/ 136 h 220"/>
                        <a:gd name="T74" fmla="*/ 72 w 102"/>
                        <a:gd name="T75" fmla="*/ 130 h 220"/>
                        <a:gd name="T76" fmla="*/ 64 w 102"/>
                        <a:gd name="T77" fmla="*/ 124 h 220"/>
                        <a:gd name="T78" fmla="*/ 24 w 102"/>
                        <a:gd name="T79" fmla="*/ 122 h 220"/>
                        <a:gd name="T80" fmla="*/ 42 w 102"/>
                        <a:gd name="T81" fmla="*/ 200 h 220"/>
                        <a:gd name="T82" fmla="*/ 60 w 102"/>
                        <a:gd name="T83" fmla="*/ 200 h 220"/>
                        <a:gd name="T84" fmla="*/ 72 w 102"/>
                        <a:gd name="T85" fmla="*/ 194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  <a:close/>
                          <a:moveTo>
                            <a:pt x="24" y="98"/>
                          </a:moveTo>
                          <a:lnTo>
                            <a:pt x="56" y="98"/>
                          </a:lnTo>
                          <a:lnTo>
                            <a:pt x="56" y="98"/>
                          </a:lnTo>
                          <a:lnTo>
                            <a:pt x="66" y="96"/>
                          </a:lnTo>
                          <a:lnTo>
                            <a:pt x="66" y="96"/>
                          </a:lnTo>
                          <a:lnTo>
                            <a:pt x="72" y="92"/>
                          </a:lnTo>
                          <a:lnTo>
                            <a:pt x="72" y="92"/>
                          </a:lnTo>
                          <a:lnTo>
                            <a:pt x="76" y="86"/>
                          </a:lnTo>
                          <a:lnTo>
                            <a:pt x="76" y="86"/>
                          </a:lnTo>
                          <a:lnTo>
                            <a:pt x="76" y="80"/>
                          </a:lnTo>
                          <a:lnTo>
                            <a:pt x="76" y="78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40"/>
                          </a:lnTo>
                          <a:lnTo>
                            <a:pt x="76" y="34"/>
                          </a:lnTo>
                          <a:lnTo>
                            <a:pt x="72" y="28"/>
                          </a:lnTo>
                          <a:lnTo>
                            <a:pt x="72" y="28"/>
                          </a:lnTo>
                          <a:lnTo>
                            <a:pt x="66" y="24"/>
                          </a:lnTo>
                          <a:lnTo>
                            <a:pt x="60" y="22"/>
                          </a:lnTo>
                          <a:lnTo>
                            <a:pt x="42" y="22"/>
                          </a:lnTo>
                          <a:lnTo>
                            <a:pt x="24" y="22"/>
                          </a:lnTo>
                          <a:lnTo>
                            <a:pt x="24" y="98"/>
                          </a:lnTo>
                          <a:close/>
                          <a:moveTo>
                            <a:pt x="72" y="194"/>
                          </a:moveTo>
                          <a:lnTo>
                            <a:pt x="72" y="194"/>
                          </a:lnTo>
                          <a:lnTo>
                            <a:pt x="76" y="190"/>
                          </a:lnTo>
                          <a:lnTo>
                            <a:pt x="76" y="182"/>
                          </a:lnTo>
                          <a:lnTo>
                            <a:pt x="76" y="144"/>
                          </a:lnTo>
                          <a:lnTo>
                            <a:pt x="76" y="142"/>
                          </a:lnTo>
                          <a:lnTo>
                            <a:pt x="76" y="142"/>
                          </a:lnTo>
                          <a:lnTo>
                            <a:pt x="76" y="136"/>
                          </a:lnTo>
                          <a:lnTo>
                            <a:pt x="76" y="136"/>
                          </a:lnTo>
                          <a:lnTo>
                            <a:pt x="72" y="130"/>
                          </a:lnTo>
                          <a:lnTo>
                            <a:pt x="72" y="130"/>
                          </a:lnTo>
                          <a:lnTo>
                            <a:pt x="64" y="124"/>
                          </a:lnTo>
                          <a:lnTo>
                            <a:pt x="64" y="124"/>
                          </a:lnTo>
                          <a:lnTo>
                            <a:pt x="50" y="122"/>
                          </a:lnTo>
                          <a:lnTo>
                            <a:pt x="24" y="122"/>
                          </a:lnTo>
                          <a:lnTo>
                            <a:pt x="24" y="200"/>
                          </a:lnTo>
                          <a:lnTo>
                            <a:pt x="42" y="200"/>
                          </a:lnTo>
                          <a:lnTo>
                            <a:pt x="60" y="200"/>
                          </a:lnTo>
                          <a:lnTo>
                            <a:pt x="60" y="200"/>
                          </a:lnTo>
                          <a:lnTo>
                            <a:pt x="66" y="198"/>
                          </a:lnTo>
                          <a:lnTo>
                            <a:pt x="72" y="19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21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3968219" y="9437131"/>
                      <a:ext cx="210679" cy="454405"/>
                    </a:xfrm>
                    <a:custGeom>
                      <a:avLst/>
                      <a:gdLst>
                        <a:gd name="T0" fmla="*/ 100 w 102"/>
                        <a:gd name="T1" fmla="*/ 98 h 220"/>
                        <a:gd name="T2" fmla="*/ 100 w 102"/>
                        <a:gd name="T3" fmla="*/ 98 h 220"/>
                        <a:gd name="T4" fmla="*/ 98 w 102"/>
                        <a:gd name="T5" fmla="*/ 104 h 220"/>
                        <a:gd name="T6" fmla="*/ 90 w 102"/>
                        <a:gd name="T7" fmla="*/ 112 h 220"/>
                        <a:gd name="T8" fmla="*/ 90 w 102"/>
                        <a:gd name="T9" fmla="*/ 112 h 220"/>
                        <a:gd name="T10" fmla="*/ 98 w 102"/>
                        <a:gd name="T11" fmla="*/ 118 h 220"/>
                        <a:gd name="T12" fmla="*/ 100 w 102"/>
                        <a:gd name="T13" fmla="*/ 126 h 220"/>
                        <a:gd name="T14" fmla="*/ 100 w 102"/>
                        <a:gd name="T15" fmla="*/ 126 h 220"/>
                        <a:gd name="T16" fmla="*/ 102 w 102"/>
                        <a:gd name="T17" fmla="*/ 138 h 220"/>
                        <a:gd name="T18" fmla="*/ 102 w 102"/>
                        <a:gd name="T19" fmla="*/ 144 h 220"/>
                        <a:gd name="T20" fmla="*/ 102 w 102"/>
                        <a:gd name="T21" fmla="*/ 178 h 220"/>
                        <a:gd name="T22" fmla="*/ 102 w 102"/>
                        <a:gd name="T23" fmla="*/ 186 h 220"/>
                        <a:gd name="T24" fmla="*/ 102 w 102"/>
                        <a:gd name="T25" fmla="*/ 186 h 220"/>
                        <a:gd name="T26" fmla="*/ 100 w 102"/>
                        <a:gd name="T27" fmla="*/ 198 h 220"/>
                        <a:gd name="T28" fmla="*/ 100 w 102"/>
                        <a:gd name="T29" fmla="*/ 198 h 220"/>
                        <a:gd name="T30" fmla="*/ 94 w 102"/>
                        <a:gd name="T31" fmla="*/ 210 h 220"/>
                        <a:gd name="T32" fmla="*/ 94 w 102"/>
                        <a:gd name="T33" fmla="*/ 210 h 220"/>
                        <a:gd name="T34" fmla="*/ 90 w 102"/>
                        <a:gd name="T35" fmla="*/ 214 h 220"/>
                        <a:gd name="T36" fmla="*/ 84 w 102"/>
                        <a:gd name="T37" fmla="*/ 218 h 220"/>
                        <a:gd name="T38" fmla="*/ 84 w 102"/>
                        <a:gd name="T39" fmla="*/ 218 h 220"/>
                        <a:gd name="T40" fmla="*/ 76 w 102"/>
                        <a:gd name="T41" fmla="*/ 220 h 220"/>
                        <a:gd name="T42" fmla="*/ 68 w 102"/>
                        <a:gd name="T43" fmla="*/ 220 h 220"/>
                        <a:gd name="T44" fmla="*/ 0 w 102"/>
                        <a:gd name="T45" fmla="*/ 220 h 220"/>
                        <a:gd name="T46" fmla="*/ 0 w 102"/>
                        <a:gd name="T47" fmla="*/ 122 h 220"/>
                        <a:gd name="T48" fmla="*/ 0 w 102"/>
                        <a:gd name="T49" fmla="*/ 98 h 220"/>
                        <a:gd name="T50" fmla="*/ 0 w 102"/>
                        <a:gd name="T51" fmla="*/ 0 h 220"/>
                        <a:gd name="T52" fmla="*/ 24 w 102"/>
                        <a:gd name="T53" fmla="*/ 0 h 220"/>
                        <a:gd name="T54" fmla="*/ 68 w 102"/>
                        <a:gd name="T55" fmla="*/ 0 h 220"/>
                        <a:gd name="T56" fmla="*/ 68 w 102"/>
                        <a:gd name="T57" fmla="*/ 0 h 220"/>
                        <a:gd name="T58" fmla="*/ 76 w 102"/>
                        <a:gd name="T59" fmla="*/ 2 h 220"/>
                        <a:gd name="T60" fmla="*/ 84 w 102"/>
                        <a:gd name="T61" fmla="*/ 4 h 220"/>
                        <a:gd name="T62" fmla="*/ 84 w 102"/>
                        <a:gd name="T63" fmla="*/ 4 h 220"/>
                        <a:gd name="T64" fmla="*/ 90 w 102"/>
                        <a:gd name="T65" fmla="*/ 8 h 220"/>
                        <a:gd name="T66" fmla="*/ 94 w 102"/>
                        <a:gd name="T67" fmla="*/ 12 h 220"/>
                        <a:gd name="T68" fmla="*/ 94 w 102"/>
                        <a:gd name="T69" fmla="*/ 12 h 220"/>
                        <a:gd name="T70" fmla="*/ 100 w 102"/>
                        <a:gd name="T71" fmla="*/ 24 h 220"/>
                        <a:gd name="T72" fmla="*/ 100 w 102"/>
                        <a:gd name="T73" fmla="*/ 24 h 220"/>
                        <a:gd name="T74" fmla="*/ 102 w 102"/>
                        <a:gd name="T75" fmla="*/ 36 h 220"/>
                        <a:gd name="T76" fmla="*/ 102 w 102"/>
                        <a:gd name="T77" fmla="*/ 44 h 220"/>
                        <a:gd name="T78" fmla="*/ 102 w 102"/>
                        <a:gd name="T79" fmla="*/ 80 h 220"/>
                        <a:gd name="T80" fmla="*/ 102 w 102"/>
                        <a:gd name="T81" fmla="*/ 86 h 220"/>
                        <a:gd name="T82" fmla="*/ 102 w 102"/>
                        <a:gd name="T83" fmla="*/ 86 h 220"/>
                        <a:gd name="T84" fmla="*/ 100 w 102"/>
                        <a:gd name="T85" fmla="*/ 98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02" h="220">
                          <a:moveTo>
                            <a:pt x="100" y="98"/>
                          </a:moveTo>
                          <a:lnTo>
                            <a:pt x="100" y="98"/>
                          </a:lnTo>
                          <a:lnTo>
                            <a:pt x="98" y="104"/>
                          </a:lnTo>
                          <a:lnTo>
                            <a:pt x="90" y="112"/>
                          </a:lnTo>
                          <a:lnTo>
                            <a:pt x="90" y="112"/>
                          </a:lnTo>
                          <a:lnTo>
                            <a:pt x="98" y="118"/>
                          </a:lnTo>
                          <a:lnTo>
                            <a:pt x="100" y="126"/>
                          </a:lnTo>
                          <a:lnTo>
                            <a:pt x="100" y="126"/>
                          </a:lnTo>
                          <a:lnTo>
                            <a:pt x="102" y="138"/>
                          </a:lnTo>
                          <a:lnTo>
                            <a:pt x="102" y="144"/>
                          </a:lnTo>
                          <a:lnTo>
                            <a:pt x="102" y="178"/>
                          </a:lnTo>
                          <a:lnTo>
                            <a:pt x="102" y="186"/>
                          </a:lnTo>
                          <a:lnTo>
                            <a:pt x="102" y="186"/>
                          </a:lnTo>
                          <a:lnTo>
                            <a:pt x="100" y="198"/>
                          </a:lnTo>
                          <a:lnTo>
                            <a:pt x="100" y="198"/>
                          </a:lnTo>
                          <a:lnTo>
                            <a:pt x="94" y="210"/>
                          </a:lnTo>
                          <a:lnTo>
                            <a:pt x="94" y="210"/>
                          </a:lnTo>
                          <a:lnTo>
                            <a:pt x="90" y="214"/>
                          </a:lnTo>
                          <a:lnTo>
                            <a:pt x="84" y="218"/>
                          </a:lnTo>
                          <a:lnTo>
                            <a:pt x="84" y="218"/>
                          </a:lnTo>
                          <a:lnTo>
                            <a:pt x="76" y="220"/>
                          </a:lnTo>
                          <a:lnTo>
                            <a:pt x="68" y="220"/>
                          </a:lnTo>
                          <a:lnTo>
                            <a:pt x="0" y="220"/>
                          </a:lnTo>
                          <a:lnTo>
                            <a:pt x="0" y="122"/>
                          </a:lnTo>
                          <a:lnTo>
                            <a:pt x="0" y="98"/>
                          </a:lnTo>
                          <a:lnTo>
                            <a:pt x="0" y="0"/>
                          </a:lnTo>
                          <a:lnTo>
                            <a:pt x="24" y="0"/>
                          </a:lnTo>
                          <a:lnTo>
                            <a:pt x="68" y="0"/>
                          </a:lnTo>
                          <a:lnTo>
                            <a:pt x="68" y="0"/>
                          </a:lnTo>
                          <a:lnTo>
                            <a:pt x="76" y="2"/>
                          </a:lnTo>
                          <a:lnTo>
                            <a:pt x="84" y="4"/>
                          </a:lnTo>
                          <a:lnTo>
                            <a:pt x="84" y="4"/>
                          </a:lnTo>
                          <a:lnTo>
                            <a:pt x="90" y="8"/>
                          </a:lnTo>
                          <a:lnTo>
                            <a:pt x="94" y="12"/>
                          </a:lnTo>
                          <a:lnTo>
                            <a:pt x="94" y="12"/>
                          </a:lnTo>
                          <a:lnTo>
                            <a:pt x="100" y="24"/>
                          </a:lnTo>
                          <a:lnTo>
                            <a:pt x="100" y="24"/>
                          </a:lnTo>
                          <a:lnTo>
                            <a:pt x="102" y="36"/>
                          </a:lnTo>
                          <a:lnTo>
                            <a:pt x="102" y="44"/>
                          </a:lnTo>
                          <a:lnTo>
                            <a:pt x="102" y="80"/>
                          </a:lnTo>
                          <a:lnTo>
                            <a:pt x="102" y="86"/>
                          </a:lnTo>
                          <a:lnTo>
                            <a:pt x="102" y="86"/>
                          </a:lnTo>
                          <a:lnTo>
                            <a:pt x="100" y="9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22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017791" y="9482571"/>
                      <a:ext cx="107405" cy="156976"/>
                    </a:xfrm>
                    <a:custGeom>
                      <a:avLst/>
                      <a:gdLst>
                        <a:gd name="T0" fmla="*/ 0 w 52"/>
                        <a:gd name="T1" fmla="*/ 76 h 76"/>
                        <a:gd name="T2" fmla="*/ 32 w 52"/>
                        <a:gd name="T3" fmla="*/ 76 h 76"/>
                        <a:gd name="T4" fmla="*/ 32 w 52"/>
                        <a:gd name="T5" fmla="*/ 76 h 76"/>
                        <a:gd name="T6" fmla="*/ 42 w 52"/>
                        <a:gd name="T7" fmla="*/ 74 h 76"/>
                        <a:gd name="T8" fmla="*/ 42 w 52"/>
                        <a:gd name="T9" fmla="*/ 74 h 76"/>
                        <a:gd name="T10" fmla="*/ 48 w 52"/>
                        <a:gd name="T11" fmla="*/ 70 h 76"/>
                        <a:gd name="T12" fmla="*/ 48 w 52"/>
                        <a:gd name="T13" fmla="*/ 70 h 76"/>
                        <a:gd name="T14" fmla="*/ 52 w 52"/>
                        <a:gd name="T15" fmla="*/ 64 h 76"/>
                        <a:gd name="T16" fmla="*/ 52 w 52"/>
                        <a:gd name="T17" fmla="*/ 64 h 76"/>
                        <a:gd name="T18" fmla="*/ 52 w 52"/>
                        <a:gd name="T19" fmla="*/ 58 h 76"/>
                        <a:gd name="T20" fmla="*/ 52 w 52"/>
                        <a:gd name="T21" fmla="*/ 56 h 76"/>
                        <a:gd name="T22" fmla="*/ 52 w 52"/>
                        <a:gd name="T23" fmla="*/ 18 h 76"/>
                        <a:gd name="T24" fmla="*/ 52 w 52"/>
                        <a:gd name="T25" fmla="*/ 18 h 76"/>
                        <a:gd name="T26" fmla="*/ 52 w 52"/>
                        <a:gd name="T27" fmla="*/ 18 h 76"/>
                        <a:gd name="T28" fmla="*/ 52 w 52"/>
                        <a:gd name="T29" fmla="*/ 12 h 76"/>
                        <a:gd name="T30" fmla="*/ 48 w 52"/>
                        <a:gd name="T31" fmla="*/ 6 h 76"/>
                        <a:gd name="T32" fmla="*/ 48 w 52"/>
                        <a:gd name="T33" fmla="*/ 6 h 76"/>
                        <a:gd name="T34" fmla="*/ 42 w 52"/>
                        <a:gd name="T35" fmla="*/ 2 h 76"/>
                        <a:gd name="T36" fmla="*/ 36 w 52"/>
                        <a:gd name="T37" fmla="*/ 0 h 76"/>
                        <a:gd name="T38" fmla="*/ 18 w 52"/>
                        <a:gd name="T39" fmla="*/ 0 h 76"/>
                        <a:gd name="T40" fmla="*/ 0 w 52"/>
                        <a:gd name="T41" fmla="*/ 0 h 76"/>
                        <a:gd name="T42" fmla="*/ 0 w 52"/>
                        <a:gd name="T43" fmla="*/ 7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52" h="76">
                          <a:moveTo>
                            <a:pt x="0" y="76"/>
                          </a:moveTo>
                          <a:lnTo>
                            <a:pt x="32" y="76"/>
                          </a:lnTo>
                          <a:lnTo>
                            <a:pt x="32" y="76"/>
                          </a:lnTo>
                          <a:lnTo>
                            <a:pt x="42" y="74"/>
                          </a:lnTo>
                          <a:lnTo>
                            <a:pt x="42" y="74"/>
                          </a:lnTo>
                          <a:lnTo>
                            <a:pt x="48" y="70"/>
                          </a:lnTo>
                          <a:lnTo>
                            <a:pt x="48" y="70"/>
                          </a:lnTo>
                          <a:lnTo>
                            <a:pt x="52" y="64"/>
                          </a:lnTo>
                          <a:lnTo>
                            <a:pt x="52" y="64"/>
                          </a:lnTo>
                          <a:lnTo>
                            <a:pt x="52" y="58"/>
                          </a:lnTo>
                          <a:lnTo>
                            <a:pt x="52" y="56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8"/>
                          </a:lnTo>
                          <a:lnTo>
                            <a:pt x="52" y="12"/>
                          </a:lnTo>
                          <a:lnTo>
                            <a:pt x="48" y="6"/>
                          </a:lnTo>
                          <a:lnTo>
                            <a:pt x="48" y="6"/>
                          </a:lnTo>
                          <a:lnTo>
                            <a:pt x="42" y="2"/>
                          </a:lnTo>
                          <a:lnTo>
                            <a:pt x="36" y="0"/>
                          </a:lnTo>
                          <a:lnTo>
                            <a:pt x="18" y="0"/>
                          </a:lnTo>
                          <a:lnTo>
                            <a:pt x="0" y="0"/>
                          </a:lnTo>
                          <a:lnTo>
                            <a:pt x="0" y="7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23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017791" y="9689119"/>
                      <a:ext cx="107405" cy="161107"/>
                    </a:xfrm>
                    <a:custGeom>
                      <a:avLst/>
                      <a:gdLst>
                        <a:gd name="T0" fmla="*/ 48 w 52"/>
                        <a:gd name="T1" fmla="*/ 72 h 78"/>
                        <a:gd name="T2" fmla="*/ 48 w 52"/>
                        <a:gd name="T3" fmla="*/ 72 h 78"/>
                        <a:gd name="T4" fmla="*/ 52 w 52"/>
                        <a:gd name="T5" fmla="*/ 68 h 78"/>
                        <a:gd name="T6" fmla="*/ 52 w 52"/>
                        <a:gd name="T7" fmla="*/ 60 h 78"/>
                        <a:gd name="T8" fmla="*/ 52 w 52"/>
                        <a:gd name="T9" fmla="*/ 22 h 78"/>
                        <a:gd name="T10" fmla="*/ 52 w 52"/>
                        <a:gd name="T11" fmla="*/ 20 h 78"/>
                        <a:gd name="T12" fmla="*/ 52 w 52"/>
                        <a:gd name="T13" fmla="*/ 20 h 78"/>
                        <a:gd name="T14" fmla="*/ 52 w 52"/>
                        <a:gd name="T15" fmla="*/ 14 h 78"/>
                        <a:gd name="T16" fmla="*/ 52 w 52"/>
                        <a:gd name="T17" fmla="*/ 14 h 78"/>
                        <a:gd name="T18" fmla="*/ 48 w 52"/>
                        <a:gd name="T19" fmla="*/ 8 h 78"/>
                        <a:gd name="T20" fmla="*/ 48 w 52"/>
                        <a:gd name="T21" fmla="*/ 8 h 78"/>
                        <a:gd name="T22" fmla="*/ 40 w 52"/>
                        <a:gd name="T23" fmla="*/ 2 h 78"/>
                        <a:gd name="T24" fmla="*/ 40 w 52"/>
                        <a:gd name="T25" fmla="*/ 2 h 78"/>
                        <a:gd name="T26" fmla="*/ 26 w 52"/>
                        <a:gd name="T27" fmla="*/ 0 h 78"/>
                        <a:gd name="T28" fmla="*/ 0 w 52"/>
                        <a:gd name="T29" fmla="*/ 0 h 78"/>
                        <a:gd name="T30" fmla="*/ 0 w 52"/>
                        <a:gd name="T31" fmla="*/ 78 h 78"/>
                        <a:gd name="T32" fmla="*/ 18 w 52"/>
                        <a:gd name="T33" fmla="*/ 78 h 78"/>
                        <a:gd name="T34" fmla="*/ 36 w 52"/>
                        <a:gd name="T35" fmla="*/ 78 h 78"/>
                        <a:gd name="T36" fmla="*/ 36 w 52"/>
                        <a:gd name="T37" fmla="*/ 78 h 78"/>
                        <a:gd name="T38" fmla="*/ 42 w 52"/>
                        <a:gd name="T39" fmla="*/ 76 h 78"/>
                        <a:gd name="T40" fmla="*/ 48 w 52"/>
                        <a:gd name="T41" fmla="*/ 72 h 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2" h="78">
                          <a:moveTo>
                            <a:pt x="48" y="72"/>
                          </a:moveTo>
                          <a:lnTo>
                            <a:pt x="48" y="72"/>
                          </a:lnTo>
                          <a:lnTo>
                            <a:pt x="52" y="68"/>
                          </a:lnTo>
                          <a:lnTo>
                            <a:pt x="52" y="60"/>
                          </a:lnTo>
                          <a:lnTo>
                            <a:pt x="52" y="22"/>
                          </a:lnTo>
                          <a:lnTo>
                            <a:pt x="52" y="20"/>
                          </a:lnTo>
                          <a:lnTo>
                            <a:pt x="52" y="20"/>
                          </a:lnTo>
                          <a:lnTo>
                            <a:pt x="52" y="14"/>
                          </a:lnTo>
                          <a:lnTo>
                            <a:pt x="52" y="14"/>
                          </a:lnTo>
                          <a:lnTo>
                            <a:pt x="48" y="8"/>
                          </a:lnTo>
                          <a:lnTo>
                            <a:pt x="48" y="8"/>
                          </a:lnTo>
                          <a:lnTo>
                            <a:pt x="40" y="2"/>
                          </a:lnTo>
                          <a:lnTo>
                            <a:pt x="40" y="2"/>
                          </a:lnTo>
                          <a:lnTo>
                            <a:pt x="26" y="0"/>
                          </a:lnTo>
                          <a:lnTo>
                            <a:pt x="0" y="0"/>
                          </a:lnTo>
                          <a:lnTo>
                            <a:pt x="0" y="78"/>
                          </a:lnTo>
                          <a:lnTo>
                            <a:pt x="18" y="78"/>
                          </a:lnTo>
                          <a:lnTo>
                            <a:pt x="36" y="78"/>
                          </a:lnTo>
                          <a:lnTo>
                            <a:pt x="36" y="78"/>
                          </a:lnTo>
                          <a:lnTo>
                            <a:pt x="42" y="76"/>
                          </a:lnTo>
                          <a:lnTo>
                            <a:pt x="48" y="7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24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6050222" y="8404391"/>
                      <a:ext cx="218941" cy="479191"/>
                    </a:xfrm>
                    <a:custGeom>
                      <a:avLst/>
                      <a:gdLst>
                        <a:gd name="T0" fmla="*/ 80 w 106"/>
                        <a:gd name="T1" fmla="*/ 42 h 232"/>
                        <a:gd name="T2" fmla="*/ 78 w 106"/>
                        <a:gd name="T3" fmla="*/ 36 h 232"/>
                        <a:gd name="T4" fmla="*/ 74 w 106"/>
                        <a:gd name="T5" fmla="*/ 30 h 232"/>
                        <a:gd name="T6" fmla="*/ 66 w 106"/>
                        <a:gd name="T7" fmla="*/ 26 h 232"/>
                        <a:gd name="T8" fmla="*/ 60 w 106"/>
                        <a:gd name="T9" fmla="*/ 24 h 232"/>
                        <a:gd name="T10" fmla="*/ 52 w 106"/>
                        <a:gd name="T11" fmla="*/ 24 h 232"/>
                        <a:gd name="T12" fmla="*/ 38 w 106"/>
                        <a:gd name="T13" fmla="*/ 26 h 232"/>
                        <a:gd name="T14" fmla="*/ 30 w 106"/>
                        <a:gd name="T15" fmla="*/ 30 h 232"/>
                        <a:gd name="T16" fmla="*/ 28 w 106"/>
                        <a:gd name="T17" fmla="*/ 38 h 232"/>
                        <a:gd name="T18" fmla="*/ 26 w 106"/>
                        <a:gd name="T19" fmla="*/ 44 h 232"/>
                        <a:gd name="T20" fmla="*/ 26 w 106"/>
                        <a:gd name="T21" fmla="*/ 186 h 232"/>
                        <a:gd name="T22" fmla="*/ 26 w 106"/>
                        <a:gd name="T23" fmla="*/ 188 h 232"/>
                        <a:gd name="T24" fmla="*/ 28 w 106"/>
                        <a:gd name="T25" fmla="*/ 194 h 232"/>
                        <a:gd name="T26" fmla="*/ 30 w 106"/>
                        <a:gd name="T27" fmla="*/ 202 h 232"/>
                        <a:gd name="T28" fmla="*/ 38 w 106"/>
                        <a:gd name="T29" fmla="*/ 206 h 232"/>
                        <a:gd name="T30" fmla="*/ 52 w 106"/>
                        <a:gd name="T31" fmla="*/ 208 h 232"/>
                        <a:gd name="T32" fmla="*/ 60 w 106"/>
                        <a:gd name="T33" fmla="*/ 208 h 232"/>
                        <a:gd name="T34" fmla="*/ 66 w 106"/>
                        <a:gd name="T35" fmla="*/ 206 h 232"/>
                        <a:gd name="T36" fmla="*/ 74 w 106"/>
                        <a:gd name="T37" fmla="*/ 202 h 232"/>
                        <a:gd name="T38" fmla="*/ 78 w 106"/>
                        <a:gd name="T39" fmla="*/ 196 h 232"/>
                        <a:gd name="T40" fmla="*/ 80 w 106"/>
                        <a:gd name="T41" fmla="*/ 186 h 232"/>
                        <a:gd name="T42" fmla="*/ 106 w 106"/>
                        <a:gd name="T43" fmla="*/ 194 h 232"/>
                        <a:gd name="T44" fmla="*/ 106 w 106"/>
                        <a:gd name="T45" fmla="*/ 204 h 232"/>
                        <a:gd name="T46" fmla="*/ 102 w 106"/>
                        <a:gd name="T47" fmla="*/ 210 h 232"/>
                        <a:gd name="T48" fmla="*/ 98 w 106"/>
                        <a:gd name="T49" fmla="*/ 216 h 232"/>
                        <a:gd name="T50" fmla="*/ 82 w 106"/>
                        <a:gd name="T51" fmla="*/ 228 h 232"/>
                        <a:gd name="T52" fmla="*/ 70 w 106"/>
                        <a:gd name="T53" fmla="*/ 230 h 232"/>
                        <a:gd name="T54" fmla="*/ 54 w 106"/>
                        <a:gd name="T55" fmla="*/ 232 h 232"/>
                        <a:gd name="T56" fmla="*/ 24 w 106"/>
                        <a:gd name="T57" fmla="*/ 228 h 232"/>
                        <a:gd name="T58" fmla="*/ 14 w 106"/>
                        <a:gd name="T59" fmla="*/ 222 h 232"/>
                        <a:gd name="T60" fmla="*/ 8 w 106"/>
                        <a:gd name="T61" fmla="*/ 216 h 232"/>
                        <a:gd name="T62" fmla="*/ 0 w 106"/>
                        <a:gd name="T63" fmla="*/ 204 h 232"/>
                        <a:gd name="T64" fmla="*/ 0 w 106"/>
                        <a:gd name="T65" fmla="*/ 194 h 232"/>
                        <a:gd name="T66" fmla="*/ 0 w 106"/>
                        <a:gd name="T67" fmla="*/ 46 h 232"/>
                        <a:gd name="T68" fmla="*/ 0 w 106"/>
                        <a:gd name="T69" fmla="*/ 38 h 232"/>
                        <a:gd name="T70" fmla="*/ 0 w 106"/>
                        <a:gd name="T71" fmla="*/ 28 h 232"/>
                        <a:gd name="T72" fmla="*/ 8 w 106"/>
                        <a:gd name="T73" fmla="*/ 16 h 232"/>
                        <a:gd name="T74" fmla="*/ 14 w 106"/>
                        <a:gd name="T75" fmla="*/ 10 h 232"/>
                        <a:gd name="T76" fmla="*/ 24 w 106"/>
                        <a:gd name="T77" fmla="*/ 4 h 232"/>
                        <a:gd name="T78" fmla="*/ 54 w 106"/>
                        <a:gd name="T79" fmla="*/ 0 h 232"/>
                        <a:gd name="T80" fmla="*/ 70 w 106"/>
                        <a:gd name="T81" fmla="*/ 2 h 232"/>
                        <a:gd name="T82" fmla="*/ 82 w 106"/>
                        <a:gd name="T83" fmla="*/ 4 h 232"/>
                        <a:gd name="T84" fmla="*/ 98 w 106"/>
                        <a:gd name="T85" fmla="*/ 16 h 232"/>
                        <a:gd name="T86" fmla="*/ 102 w 106"/>
                        <a:gd name="T87" fmla="*/ 22 h 232"/>
                        <a:gd name="T88" fmla="*/ 106 w 106"/>
                        <a:gd name="T89" fmla="*/ 28 h 232"/>
                        <a:gd name="T90" fmla="*/ 106 w 106"/>
                        <a:gd name="T91" fmla="*/ 46 h 2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06" h="232">
                          <a:moveTo>
                            <a:pt x="80" y="46"/>
                          </a:moveTo>
                          <a:lnTo>
                            <a:pt x="80" y="42"/>
                          </a:lnTo>
                          <a:lnTo>
                            <a:pt x="80" y="42"/>
                          </a:lnTo>
                          <a:lnTo>
                            <a:pt x="78" y="36"/>
                          </a:lnTo>
                          <a:lnTo>
                            <a:pt x="78" y="36"/>
                          </a:lnTo>
                          <a:lnTo>
                            <a:pt x="74" y="30"/>
                          </a:lnTo>
                          <a:lnTo>
                            <a:pt x="74" y="30"/>
                          </a:lnTo>
                          <a:lnTo>
                            <a:pt x="66" y="26"/>
                          </a:lnTo>
                          <a:lnTo>
                            <a:pt x="66" y="26"/>
                          </a:lnTo>
                          <a:lnTo>
                            <a:pt x="60" y="24"/>
                          </a:lnTo>
                          <a:lnTo>
                            <a:pt x="52" y="24"/>
                          </a:lnTo>
                          <a:lnTo>
                            <a:pt x="52" y="24"/>
                          </a:lnTo>
                          <a:lnTo>
                            <a:pt x="44" y="24"/>
                          </a:lnTo>
                          <a:lnTo>
                            <a:pt x="38" y="26"/>
                          </a:lnTo>
                          <a:lnTo>
                            <a:pt x="38" y="26"/>
                          </a:lnTo>
                          <a:lnTo>
                            <a:pt x="30" y="30"/>
                          </a:lnTo>
                          <a:lnTo>
                            <a:pt x="30" y="30"/>
                          </a:lnTo>
                          <a:lnTo>
                            <a:pt x="28" y="38"/>
                          </a:lnTo>
                          <a:lnTo>
                            <a:pt x="28" y="38"/>
                          </a:lnTo>
                          <a:lnTo>
                            <a:pt x="26" y="44"/>
                          </a:lnTo>
                          <a:lnTo>
                            <a:pt x="26" y="46"/>
                          </a:lnTo>
                          <a:lnTo>
                            <a:pt x="26" y="186"/>
                          </a:lnTo>
                          <a:lnTo>
                            <a:pt x="26" y="188"/>
                          </a:lnTo>
                          <a:lnTo>
                            <a:pt x="26" y="188"/>
                          </a:lnTo>
                          <a:lnTo>
                            <a:pt x="28" y="194"/>
                          </a:lnTo>
                          <a:lnTo>
                            <a:pt x="28" y="194"/>
                          </a:lnTo>
                          <a:lnTo>
                            <a:pt x="30" y="202"/>
                          </a:lnTo>
                          <a:lnTo>
                            <a:pt x="30" y="202"/>
                          </a:lnTo>
                          <a:lnTo>
                            <a:pt x="38" y="206"/>
                          </a:lnTo>
                          <a:lnTo>
                            <a:pt x="38" y="206"/>
                          </a:lnTo>
                          <a:lnTo>
                            <a:pt x="44" y="208"/>
                          </a:lnTo>
                          <a:lnTo>
                            <a:pt x="52" y="208"/>
                          </a:lnTo>
                          <a:lnTo>
                            <a:pt x="52" y="208"/>
                          </a:lnTo>
                          <a:lnTo>
                            <a:pt x="60" y="208"/>
                          </a:lnTo>
                          <a:lnTo>
                            <a:pt x="66" y="206"/>
                          </a:lnTo>
                          <a:lnTo>
                            <a:pt x="66" y="206"/>
                          </a:lnTo>
                          <a:lnTo>
                            <a:pt x="74" y="202"/>
                          </a:lnTo>
                          <a:lnTo>
                            <a:pt x="74" y="202"/>
                          </a:lnTo>
                          <a:lnTo>
                            <a:pt x="78" y="196"/>
                          </a:lnTo>
                          <a:lnTo>
                            <a:pt x="78" y="196"/>
                          </a:lnTo>
                          <a:lnTo>
                            <a:pt x="80" y="190"/>
                          </a:lnTo>
                          <a:lnTo>
                            <a:pt x="80" y="186"/>
                          </a:lnTo>
                          <a:lnTo>
                            <a:pt x="106" y="186"/>
                          </a:lnTo>
                          <a:lnTo>
                            <a:pt x="106" y="194"/>
                          </a:lnTo>
                          <a:lnTo>
                            <a:pt x="106" y="194"/>
                          </a:lnTo>
                          <a:lnTo>
                            <a:pt x="106" y="204"/>
                          </a:lnTo>
                          <a:lnTo>
                            <a:pt x="106" y="204"/>
                          </a:lnTo>
                          <a:lnTo>
                            <a:pt x="102" y="210"/>
                          </a:lnTo>
                          <a:lnTo>
                            <a:pt x="98" y="216"/>
                          </a:lnTo>
                          <a:lnTo>
                            <a:pt x="98" y="216"/>
                          </a:lnTo>
                          <a:lnTo>
                            <a:pt x="92" y="222"/>
                          </a:lnTo>
                          <a:lnTo>
                            <a:pt x="82" y="228"/>
                          </a:lnTo>
                          <a:lnTo>
                            <a:pt x="82" y="228"/>
                          </a:lnTo>
                          <a:lnTo>
                            <a:pt x="70" y="230"/>
                          </a:lnTo>
                          <a:lnTo>
                            <a:pt x="54" y="232"/>
                          </a:lnTo>
                          <a:lnTo>
                            <a:pt x="54" y="232"/>
                          </a:lnTo>
                          <a:lnTo>
                            <a:pt x="36" y="230"/>
                          </a:lnTo>
                          <a:lnTo>
                            <a:pt x="24" y="228"/>
                          </a:lnTo>
                          <a:lnTo>
                            <a:pt x="24" y="228"/>
                          </a:lnTo>
                          <a:lnTo>
                            <a:pt x="14" y="222"/>
                          </a:lnTo>
                          <a:lnTo>
                            <a:pt x="8" y="216"/>
                          </a:lnTo>
                          <a:lnTo>
                            <a:pt x="8" y="216"/>
                          </a:lnTo>
                          <a:lnTo>
                            <a:pt x="4" y="210"/>
                          </a:lnTo>
                          <a:lnTo>
                            <a:pt x="0" y="204"/>
                          </a:lnTo>
                          <a:lnTo>
                            <a:pt x="0" y="204"/>
                          </a:lnTo>
                          <a:lnTo>
                            <a:pt x="0" y="194"/>
                          </a:lnTo>
                          <a:lnTo>
                            <a:pt x="0" y="186"/>
                          </a:lnTo>
                          <a:lnTo>
                            <a:pt x="0" y="46"/>
                          </a:lnTo>
                          <a:lnTo>
                            <a:pt x="0" y="38"/>
                          </a:lnTo>
                          <a:lnTo>
                            <a:pt x="0" y="38"/>
                          </a:lnTo>
                          <a:lnTo>
                            <a:pt x="0" y="28"/>
                          </a:lnTo>
                          <a:lnTo>
                            <a:pt x="0" y="28"/>
                          </a:lnTo>
                          <a:lnTo>
                            <a:pt x="4" y="22"/>
                          </a:lnTo>
                          <a:lnTo>
                            <a:pt x="8" y="16"/>
                          </a:lnTo>
                          <a:lnTo>
                            <a:pt x="8" y="16"/>
                          </a:lnTo>
                          <a:lnTo>
                            <a:pt x="14" y="10"/>
                          </a:lnTo>
                          <a:lnTo>
                            <a:pt x="24" y="4"/>
                          </a:lnTo>
                          <a:lnTo>
                            <a:pt x="24" y="4"/>
                          </a:lnTo>
                          <a:lnTo>
                            <a:pt x="36" y="2"/>
                          </a:lnTo>
                          <a:lnTo>
                            <a:pt x="54" y="0"/>
                          </a:lnTo>
                          <a:lnTo>
                            <a:pt x="54" y="0"/>
                          </a:lnTo>
                          <a:lnTo>
                            <a:pt x="70" y="2"/>
                          </a:lnTo>
                          <a:lnTo>
                            <a:pt x="82" y="4"/>
                          </a:lnTo>
                          <a:lnTo>
                            <a:pt x="82" y="4"/>
                          </a:lnTo>
                          <a:lnTo>
                            <a:pt x="92" y="10"/>
                          </a:lnTo>
                          <a:lnTo>
                            <a:pt x="98" y="16"/>
                          </a:lnTo>
                          <a:lnTo>
                            <a:pt x="98" y="16"/>
                          </a:lnTo>
                          <a:lnTo>
                            <a:pt x="102" y="22"/>
                          </a:lnTo>
                          <a:lnTo>
                            <a:pt x="106" y="28"/>
                          </a:lnTo>
                          <a:lnTo>
                            <a:pt x="106" y="28"/>
                          </a:lnTo>
                          <a:lnTo>
                            <a:pt x="106" y="38"/>
                          </a:lnTo>
                          <a:lnTo>
                            <a:pt x="106" y="46"/>
                          </a:lnTo>
                          <a:lnTo>
                            <a:pt x="80" y="4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25" name="Freeform 3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82653" y="7388176"/>
                      <a:ext cx="214810" cy="458536"/>
                    </a:xfrm>
                    <a:custGeom>
                      <a:avLst/>
                      <a:gdLst>
                        <a:gd name="T0" fmla="*/ 104 w 104"/>
                        <a:gd name="T1" fmla="*/ 180 h 222"/>
                        <a:gd name="T2" fmla="*/ 104 w 104"/>
                        <a:gd name="T3" fmla="*/ 188 h 222"/>
                        <a:gd name="T4" fmla="*/ 104 w 104"/>
                        <a:gd name="T5" fmla="*/ 188 h 222"/>
                        <a:gd name="T6" fmla="*/ 102 w 104"/>
                        <a:gd name="T7" fmla="*/ 200 h 222"/>
                        <a:gd name="T8" fmla="*/ 102 w 104"/>
                        <a:gd name="T9" fmla="*/ 200 h 222"/>
                        <a:gd name="T10" fmla="*/ 100 w 104"/>
                        <a:gd name="T11" fmla="*/ 206 h 222"/>
                        <a:gd name="T12" fmla="*/ 96 w 104"/>
                        <a:gd name="T13" fmla="*/ 210 h 222"/>
                        <a:gd name="T14" fmla="*/ 96 w 104"/>
                        <a:gd name="T15" fmla="*/ 210 h 222"/>
                        <a:gd name="T16" fmla="*/ 92 w 104"/>
                        <a:gd name="T17" fmla="*/ 216 h 222"/>
                        <a:gd name="T18" fmla="*/ 86 w 104"/>
                        <a:gd name="T19" fmla="*/ 218 h 222"/>
                        <a:gd name="T20" fmla="*/ 86 w 104"/>
                        <a:gd name="T21" fmla="*/ 218 h 222"/>
                        <a:gd name="T22" fmla="*/ 78 w 104"/>
                        <a:gd name="T23" fmla="*/ 222 h 222"/>
                        <a:gd name="T24" fmla="*/ 70 w 104"/>
                        <a:gd name="T25" fmla="*/ 222 h 222"/>
                        <a:gd name="T26" fmla="*/ 16 w 104"/>
                        <a:gd name="T27" fmla="*/ 222 h 222"/>
                        <a:gd name="T28" fmla="*/ 16 w 104"/>
                        <a:gd name="T29" fmla="*/ 222 h 222"/>
                        <a:gd name="T30" fmla="*/ 0 w 104"/>
                        <a:gd name="T31" fmla="*/ 222 h 222"/>
                        <a:gd name="T32" fmla="*/ 0 w 104"/>
                        <a:gd name="T33" fmla="*/ 0 h 222"/>
                        <a:gd name="T34" fmla="*/ 26 w 104"/>
                        <a:gd name="T35" fmla="*/ 0 h 222"/>
                        <a:gd name="T36" fmla="*/ 70 w 104"/>
                        <a:gd name="T37" fmla="*/ 0 h 222"/>
                        <a:gd name="T38" fmla="*/ 70 w 104"/>
                        <a:gd name="T39" fmla="*/ 0 h 222"/>
                        <a:gd name="T40" fmla="*/ 78 w 104"/>
                        <a:gd name="T41" fmla="*/ 0 h 222"/>
                        <a:gd name="T42" fmla="*/ 86 w 104"/>
                        <a:gd name="T43" fmla="*/ 2 h 222"/>
                        <a:gd name="T44" fmla="*/ 86 w 104"/>
                        <a:gd name="T45" fmla="*/ 2 h 222"/>
                        <a:gd name="T46" fmla="*/ 92 w 104"/>
                        <a:gd name="T47" fmla="*/ 6 h 222"/>
                        <a:gd name="T48" fmla="*/ 96 w 104"/>
                        <a:gd name="T49" fmla="*/ 10 h 222"/>
                        <a:gd name="T50" fmla="*/ 96 w 104"/>
                        <a:gd name="T51" fmla="*/ 10 h 222"/>
                        <a:gd name="T52" fmla="*/ 100 w 104"/>
                        <a:gd name="T53" fmla="*/ 16 h 222"/>
                        <a:gd name="T54" fmla="*/ 102 w 104"/>
                        <a:gd name="T55" fmla="*/ 22 h 222"/>
                        <a:gd name="T56" fmla="*/ 102 w 104"/>
                        <a:gd name="T57" fmla="*/ 22 h 222"/>
                        <a:gd name="T58" fmla="*/ 104 w 104"/>
                        <a:gd name="T59" fmla="*/ 34 h 222"/>
                        <a:gd name="T60" fmla="*/ 104 w 104"/>
                        <a:gd name="T61" fmla="*/ 42 h 222"/>
                        <a:gd name="T62" fmla="*/ 104 w 104"/>
                        <a:gd name="T63" fmla="*/ 180 h 222"/>
                        <a:gd name="T64" fmla="*/ 80 w 104"/>
                        <a:gd name="T65" fmla="*/ 42 h 222"/>
                        <a:gd name="T66" fmla="*/ 80 w 104"/>
                        <a:gd name="T67" fmla="*/ 40 h 222"/>
                        <a:gd name="T68" fmla="*/ 80 w 104"/>
                        <a:gd name="T69" fmla="*/ 40 h 222"/>
                        <a:gd name="T70" fmla="*/ 78 w 104"/>
                        <a:gd name="T71" fmla="*/ 32 h 222"/>
                        <a:gd name="T72" fmla="*/ 74 w 104"/>
                        <a:gd name="T73" fmla="*/ 26 h 222"/>
                        <a:gd name="T74" fmla="*/ 74 w 104"/>
                        <a:gd name="T75" fmla="*/ 26 h 222"/>
                        <a:gd name="T76" fmla="*/ 68 w 104"/>
                        <a:gd name="T77" fmla="*/ 22 h 222"/>
                        <a:gd name="T78" fmla="*/ 62 w 104"/>
                        <a:gd name="T79" fmla="*/ 20 h 222"/>
                        <a:gd name="T80" fmla="*/ 44 w 104"/>
                        <a:gd name="T81" fmla="*/ 20 h 222"/>
                        <a:gd name="T82" fmla="*/ 26 w 104"/>
                        <a:gd name="T83" fmla="*/ 20 h 222"/>
                        <a:gd name="T84" fmla="*/ 26 w 104"/>
                        <a:gd name="T85" fmla="*/ 200 h 222"/>
                        <a:gd name="T86" fmla="*/ 44 w 104"/>
                        <a:gd name="T87" fmla="*/ 200 h 222"/>
                        <a:gd name="T88" fmla="*/ 62 w 104"/>
                        <a:gd name="T89" fmla="*/ 200 h 222"/>
                        <a:gd name="T90" fmla="*/ 62 w 104"/>
                        <a:gd name="T91" fmla="*/ 200 h 222"/>
                        <a:gd name="T92" fmla="*/ 68 w 104"/>
                        <a:gd name="T93" fmla="*/ 200 h 222"/>
                        <a:gd name="T94" fmla="*/ 74 w 104"/>
                        <a:gd name="T95" fmla="*/ 196 h 222"/>
                        <a:gd name="T96" fmla="*/ 74 w 104"/>
                        <a:gd name="T97" fmla="*/ 196 h 222"/>
                        <a:gd name="T98" fmla="*/ 78 w 104"/>
                        <a:gd name="T99" fmla="*/ 190 h 222"/>
                        <a:gd name="T100" fmla="*/ 80 w 104"/>
                        <a:gd name="T101" fmla="*/ 182 h 222"/>
                        <a:gd name="T102" fmla="*/ 80 w 104"/>
                        <a:gd name="T103" fmla="*/ 180 h 222"/>
                        <a:gd name="T104" fmla="*/ 80 w 104"/>
                        <a:gd name="T105" fmla="*/ 42 h 2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04" h="222">
                          <a:moveTo>
                            <a:pt x="104" y="180"/>
                          </a:moveTo>
                          <a:lnTo>
                            <a:pt x="104" y="188"/>
                          </a:lnTo>
                          <a:lnTo>
                            <a:pt x="104" y="188"/>
                          </a:lnTo>
                          <a:lnTo>
                            <a:pt x="102" y="200"/>
                          </a:lnTo>
                          <a:lnTo>
                            <a:pt x="102" y="200"/>
                          </a:lnTo>
                          <a:lnTo>
                            <a:pt x="100" y="206"/>
                          </a:lnTo>
                          <a:lnTo>
                            <a:pt x="96" y="210"/>
                          </a:lnTo>
                          <a:lnTo>
                            <a:pt x="96" y="210"/>
                          </a:lnTo>
                          <a:lnTo>
                            <a:pt x="92" y="216"/>
                          </a:lnTo>
                          <a:lnTo>
                            <a:pt x="86" y="218"/>
                          </a:lnTo>
                          <a:lnTo>
                            <a:pt x="86" y="218"/>
                          </a:lnTo>
                          <a:lnTo>
                            <a:pt x="78" y="222"/>
                          </a:lnTo>
                          <a:lnTo>
                            <a:pt x="70" y="222"/>
                          </a:lnTo>
                          <a:lnTo>
                            <a:pt x="16" y="222"/>
                          </a:lnTo>
                          <a:lnTo>
                            <a:pt x="16" y="222"/>
                          </a:lnTo>
                          <a:lnTo>
                            <a:pt x="0" y="222"/>
                          </a:lnTo>
                          <a:lnTo>
                            <a:pt x="0" y="0"/>
                          </a:lnTo>
                          <a:lnTo>
                            <a:pt x="26" y="0"/>
                          </a:lnTo>
                          <a:lnTo>
                            <a:pt x="70" y="0"/>
                          </a:lnTo>
                          <a:lnTo>
                            <a:pt x="70" y="0"/>
                          </a:lnTo>
                          <a:lnTo>
                            <a:pt x="78" y="0"/>
                          </a:lnTo>
                          <a:lnTo>
                            <a:pt x="86" y="2"/>
                          </a:lnTo>
                          <a:lnTo>
                            <a:pt x="86" y="2"/>
                          </a:lnTo>
                          <a:lnTo>
                            <a:pt x="92" y="6"/>
                          </a:lnTo>
                          <a:lnTo>
                            <a:pt x="96" y="10"/>
                          </a:lnTo>
                          <a:lnTo>
                            <a:pt x="96" y="10"/>
                          </a:lnTo>
                          <a:lnTo>
                            <a:pt x="100" y="16"/>
                          </a:lnTo>
                          <a:lnTo>
                            <a:pt x="102" y="22"/>
                          </a:lnTo>
                          <a:lnTo>
                            <a:pt x="102" y="22"/>
                          </a:lnTo>
                          <a:lnTo>
                            <a:pt x="104" y="34"/>
                          </a:lnTo>
                          <a:lnTo>
                            <a:pt x="104" y="42"/>
                          </a:lnTo>
                          <a:lnTo>
                            <a:pt x="104" y="180"/>
                          </a:lnTo>
                          <a:close/>
                          <a:moveTo>
                            <a:pt x="80" y="42"/>
                          </a:moveTo>
                          <a:lnTo>
                            <a:pt x="80" y="40"/>
                          </a:lnTo>
                          <a:lnTo>
                            <a:pt x="80" y="40"/>
                          </a:lnTo>
                          <a:lnTo>
                            <a:pt x="78" y="32"/>
                          </a:lnTo>
                          <a:lnTo>
                            <a:pt x="74" y="26"/>
                          </a:lnTo>
                          <a:lnTo>
                            <a:pt x="74" y="26"/>
                          </a:lnTo>
                          <a:lnTo>
                            <a:pt x="68" y="22"/>
                          </a:lnTo>
                          <a:lnTo>
                            <a:pt x="62" y="20"/>
                          </a:lnTo>
                          <a:lnTo>
                            <a:pt x="44" y="20"/>
                          </a:lnTo>
                          <a:lnTo>
                            <a:pt x="26" y="20"/>
                          </a:lnTo>
                          <a:lnTo>
                            <a:pt x="26" y="200"/>
                          </a:lnTo>
                          <a:lnTo>
                            <a:pt x="44" y="200"/>
                          </a:lnTo>
                          <a:lnTo>
                            <a:pt x="62" y="200"/>
                          </a:lnTo>
                          <a:lnTo>
                            <a:pt x="62" y="200"/>
                          </a:lnTo>
                          <a:lnTo>
                            <a:pt x="68" y="200"/>
                          </a:lnTo>
                          <a:lnTo>
                            <a:pt x="74" y="196"/>
                          </a:lnTo>
                          <a:lnTo>
                            <a:pt x="74" y="196"/>
                          </a:lnTo>
                          <a:lnTo>
                            <a:pt x="78" y="190"/>
                          </a:lnTo>
                          <a:lnTo>
                            <a:pt x="80" y="182"/>
                          </a:lnTo>
                          <a:lnTo>
                            <a:pt x="80" y="180"/>
                          </a:lnTo>
                          <a:lnTo>
                            <a:pt x="80" y="4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26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10313370" y="6297603"/>
                      <a:ext cx="190024" cy="450274"/>
                    </a:xfrm>
                    <a:custGeom>
                      <a:avLst/>
                      <a:gdLst>
                        <a:gd name="T0" fmla="*/ 92 w 92"/>
                        <a:gd name="T1" fmla="*/ 218 h 218"/>
                        <a:gd name="T2" fmla="*/ 34 w 92"/>
                        <a:gd name="T3" fmla="*/ 218 h 218"/>
                        <a:gd name="T4" fmla="*/ 34 w 92"/>
                        <a:gd name="T5" fmla="*/ 218 h 218"/>
                        <a:gd name="T6" fmla="*/ 26 w 92"/>
                        <a:gd name="T7" fmla="*/ 218 h 218"/>
                        <a:gd name="T8" fmla="*/ 18 w 92"/>
                        <a:gd name="T9" fmla="*/ 216 h 218"/>
                        <a:gd name="T10" fmla="*/ 18 w 92"/>
                        <a:gd name="T11" fmla="*/ 216 h 218"/>
                        <a:gd name="T12" fmla="*/ 12 w 92"/>
                        <a:gd name="T13" fmla="*/ 212 h 218"/>
                        <a:gd name="T14" fmla="*/ 8 w 92"/>
                        <a:gd name="T15" fmla="*/ 208 h 218"/>
                        <a:gd name="T16" fmla="*/ 8 w 92"/>
                        <a:gd name="T17" fmla="*/ 208 h 218"/>
                        <a:gd name="T18" fmla="*/ 2 w 92"/>
                        <a:gd name="T19" fmla="*/ 196 h 218"/>
                        <a:gd name="T20" fmla="*/ 2 w 92"/>
                        <a:gd name="T21" fmla="*/ 196 h 218"/>
                        <a:gd name="T22" fmla="*/ 0 w 92"/>
                        <a:gd name="T23" fmla="*/ 184 h 218"/>
                        <a:gd name="T24" fmla="*/ 0 w 92"/>
                        <a:gd name="T25" fmla="*/ 176 h 218"/>
                        <a:gd name="T26" fmla="*/ 0 w 92"/>
                        <a:gd name="T27" fmla="*/ 42 h 218"/>
                        <a:gd name="T28" fmla="*/ 0 w 92"/>
                        <a:gd name="T29" fmla="*/ 34 h 218"/>
                        <a:gd name="T30" fmla="*/ 0 w 92"/>
                        <a:gd name="T31" fmla="*/ 34 h 218"/>
                        <a:gd name="T32" fmla="*/ 2 w 92"/>
                        <a:gd name="T33" fmla="*/ 22 h 218"/>
                        <a:gd name="T34" fmla="*/ 2 w 92"/>
                        <a:gd name="T35" fmla="*/ 22 h 218"/>
                        <a:gd name="T36" fmla="*/ 8 w 92"/>
                        <a:gd name="T37" fmla="*/ 10 h 218"/>
                        <a:gd name="T38" fmla="*/ 8 w 92"/>
                        <a:gd name="T39" fmla="*/ 10 h 218"/>
                        <a:gd name="T40" fmla="*/ 12 w 92"/>
                        <a:gd name="T41" fmla="*/ 6 h 218"/>
                        <a:gd name="T42" fmla="*/ 18 w 92"/>
                        <a:gd name="T43" fmla="*/ 2 h 218"/>
                        <a:gd name="T44" fmla="*/ 18 w 92"/>
                        <a:gd name="T45" fmla="*/ 2 h 218"/>
                        <a:gd name="T46" fmla="*/ 26 w 92"/>
                        <a:gd name="T47" fmla="*/ 0 h 218"/>
                        <a:gd name="T48" fmla="*/ 34 w 92"/>
                        <a:gd name="T49" fmla="*/ 0 h 218"/>
                        <a:gd name="T50" fmla="*/ 92 w 92"/>
                        <a:gd name="T51" fmla="*/ 0 h 218"/>
                        <a:gd name="T52" fmla="*/ 92 w 92"/>
                        <a:gd name="T53" fmla="*/ 20 h 218"/>
                        <a:gd name="T54" fmla="*/ 60 w 92"/>
                        <a:gd name="T55" fmla="*/ 20 h 218"/>
                        <a:gd name="T56" fmla="*/ 42 w 92"/>
                        <a:gd name="T57" fmla="*/ 20 h 218"/>
                        <a:gd name="T58" fmla="*/ 42 w 92"/>
                        <a:gd name="T59" fmla="*/ 20 h 218"/>
                        <a:gd name="T60" fmla="*/ 34 w 92"/>
                        <a:gd name="T61" fmla="*/ 22 h 218"/>
                        <a:gd name="T62" fmla="*/ 30 w 92"/>
                        <a:gd name="T63" fmla="*/ 26 h 218"/>
                        <a:gd name="T64" fmla="*/ 30 w 92"/>
                        <a:gd name="T65" fmla="*/ 26 h 218"/>
                        <a:gd name="T66" fmla="*/ 26 w 92"/>
                        <a:gd name="T67" fmla="*/ 32 h 218"/>
                        <a:gd name="T68" fmla="*/ 24 w 92"/>
                        <a:gd name="T69" fmla="*/ 38 h 218"/>
                        <a:gd name="T70" fmla="*/ 24 w 92"/>
                        <a:gd name="T71" fmla="*/ 42 h 218"/>
                        <a:gd name="T72" fmla="*/ 24 w 92"/>
                        <a:gd name="T73" fmla="*/ 96 h 218"/>
                        <a:gd name="T74" fmla="*/ 80 w 92"/>
                        <a:gd name="T75" fmla="*/ 96 h 218"/>
                        <a:gd name="T76" fmla="*/ 80 w 92"/>
                        <a:gd name="T77" fmla="*/ 120 h 218"/>
                        <a:gd name="T78" fmla="*/ 24 w 92"/>
                        <a:gd name="T79" fmla="*/ 120 h 218"/>
                        <a:gd name="T80" fmla="*/ 24 w 92"/>
                        <a:gd name="T81" fmla="*/ 176 h 218"/>
                        <a:gd name="T82" fmla="*/ 24 w 92"/>
                        <a:gd name="T83" fmla="*/ 180 h 218"/>
                        <a:gd name="T84" fmla="*/ 24 w 92"/>
                        <a:gd name="T85" fmla="*/ 180 h 218"/>
                        <a:gd name="T86" fmla="*/ 26 w 92"/>
                        <a:gd name="T87" fmla="*/ 186 h 218"/>
                        <a:gd name="T88" fmla="*/ 30 w 92"/>
                        <a:gd name="T89" fmla="*/ 192 h 218"/>
                        <a:gd name="T90" fmla="*/ 30 w 92"/>
                        <a:gd name="T91" fmla="*/ 192 h 218"/>
                        <a:gd name="T92" fmla="*/ 34 w 92"/>
                        <a:gd name="T93" fmla="*/ 196 h 218"/>
                        <a:gd name="T94" fmla="*/ 42 w 92"/>
                        <a:gd name="T95" fmla="*/ 198 h 218"/>
                        <a:gd name="T96" fmla="*/ 60 w 92"/>
                        <a:gd name="T97" fmla="*/ 198 h 218"/>
                        <a:gd name="T98" fmla="*/ 92 w 92"/>
                        <a:gd name="T99" fmla="*/ 198 h 218"/>
                        <a:gd name="T100" fmla="*/ 92 w 92"/>
                        <a:gd name="T101" fmla="*/ 218 h 2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92" h="218">
                          <a:moveTo>
                            <a:pt x="92" y="218"/>
                          </a:moveTo>
                          <a:lnTo>
                            <a:pt x="34" y="218"/>
                          </a:lnTo>
                          <a:lnTo>
                            <a:pt x="34" y="218"/>
                          </a:lnTo>
                          <a:lnTo>
                            <a:pt x="26" y="218"/>
                          </a:lnTo>
                          <a:lnTo>
                            <a:pt x="18" y="216"/>
                          </a:lnTo>
                          <a:lnTo>
                            <a:pt x="18" y="216"/>
                          </a:lnTo>
                          <a:lnTo>
                            <a:pt x="12" y="212"/>
                          </a:lnTo>
                          <a:lnTo>
                            <a:pt x="8" y="208"/>
                          </a:lnTo>
                          <a:lnTo>
                            <a:pt x="8" y="208"/>
                          </a:lnTo>
                          <a:lnTo>
                            <a:pt x="2" y="196"/>
                          </a:lnTo>
                          <a:lnTo>
                            <a:pt x="2" y="196"/>
                          </a:lnTo>
                          <a:lnTo>
                            <a:pt x="0" y="184"/>
                          </a:lnTo>
                          <a:lnTo>
                            <a:pt x="0" y="176"/>
                          </a:lnTo>
                          <a:lnTo>
                            <a:pt x="0" y="42"/>
                          </a:lnTo>
                          <a:lnTo>
                            <a:pt x="0" y="34"/>
                          </a:lnTo>
                          <a:lnTo>
                            <a:pt x="0" y="34"/>
                          </a:lnTo>
                          <a:lnTo>
                            <a:pt x="2" y="22"/>
                          </a:lnTo>
                          <a:lnTo>
                            <a:pt x="2" y="22"/>
                          </a:lnTo>
                          <a:lnTo>
                            <a:pt x="8" y="10"/>
                          </a:lnTo>
                          <a:lnTo>
                            <a:pt x="8" y="10"/>
                          </a:lnTo>
                          <a:lnTo>
                            <a:pt x="12" y="6"/>
                          </a:lnTo>
                          <a:lnTo>
                            <a:pt x="18" y="2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92" y="0"/>
                          </a:lnTo>
                          <a:lnTo>
                            <a:pt x="92" y="20"/>
                          </a:lnTo>
                          <a:lnTo>
                            <a:pt x="60" y="20"/>
                          </a:lnTo>
                          <a:lnTo>
                            <a:pt x="42" y="20"/>
                          </a:lnTo>
                          <a:lnTo>
                            <a:pt x="42" y="20"/>
                          </a:lnTo>
                          <a:lnTo>
                            <a:pt x="34" y="22"/>
                          </a:lnTo>
                          <a:lnTo>
                            <a:pt x="30" y="26"/>
                          </a:lnTo>
                          <a:lnTo>
                            <a:pt x="30" y="26"/>
                          </a:lnTo>
                          <a:lnTo>
                            <a:pt x="26" y="32"/>
                          </a:lnTo>
                          <a:lnTo>
                            <a:pt x="24" y="38"/>
                          </a:lnTo>
                          <a:lnTo>
                            <a:pt x="24" y="42"/>
                          </a:lnTo>
                          <a:lnTo>
                            <a:pt x="24" y="96"/>
                          </a:lnTo>
                          <a:lnTo>
                            <a:pt x="80" y="96"/>
                          </a:lnTo>
                          <a:lnTo>
                            <a:pt x="80" y="120"/>
                          </a:lnTo>
                          <a:lnTo>
                            <a:pt x="24" y="120"/>
                          </a:lnTo>
                          <a:lnTo>
                            <a:pt x="24" y="176"/>
                          </a:lnTo>
                          <a:lnTo>
                            <a:pt x="24" y="180"/>
                          </a:lnTo>
                          <a:lnTo>
                            <a:pt x="24" y="180"/>
                          </a:lnTo>
                          <a:lnTo>
                            <a:pt x="26" y="186"/>
                          </a:lnTo>
                          <a:lnTo>
                            <a:pt x="30" y="192"/>
                          </a:lnTo>
                          <a:lnTo>
                            <a:pt x="30" y="192"/>
                          </a:lnTo>
                          <a:lnTo>
                            <a:pt x="34" y="196"/>
                          </a:lnTo>
                          <a:lnTo>
                            <a:pt x="42" y="198"/>
                          </a:lnTo>
                          <a:lnTo>
                            <a:pt x="60" y="198"/>
                          </a:lnTo>
                          <a:lnTo>
                            <a:pt x="92" y="198"/>
                          </a:lnTo>
                          <a:lnTo>
                            <a:pt x="92" y="21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27" name="Freeform 3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4 h 142"/>
                        <a:gd name="T88" fmla="*/ 30 w 142"/>
                        <a:gd name="T89" fmla="*/ 74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6 h 142"/>
                        <a:gd name="T104" fmla="*/ 110 w 142"/>
                        <a:gd name="T105" fmla="*/ 36 h 142"/>
                        <a:gd name="T106" fmla="*/ 114 w 142"/>
                        <a:gd name="T107" fmla="*/ 34 h 142"/>
                        <a:gd name="T108" fmla="*/ 118 w 142"/>
                        <a:gd name="T109" fmla="*/ 36 h 142"/>
                        <a:gd name="T110" fmla="*/ 118 w 142"/>
                        <a:gd name="T111" fmla="*/ 36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4"/>
                          </a:lnTo>
                          <a:lnTo>
                            <a:pt x="30" y="74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6"/>
                          </a:lnTo>
                          <a:lnTo>
                            <a:pt x="110" y="36"/>
                          </a:lnTo>
                          <a:lnTo>
                            <a:pt x="114" y="34"/>
                          </a:lnTo>
                          <a:lnTo>
                            <a:pt x="118" y="36"/>
                          </a:lnTo>
                          <a:lnTo>
                            <a:pt x="118" y="36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28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3856683" y="10060906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0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6 h 142"/>
                        <a:gd name="T18" fmla="*/ 0 w 142"/>
                        <a:gd name="T19" fmla="*/ 70 h 142"/>
                        <a:gd name="T20" fmla="*/ 0 w 142"/>
                        <a:gd name="T21" fmla="*/ 70 h 142"/>
                        <a:gd name="T22" fmla="*/ 2 w 142"/>
                        <a:gd name="T23" fmla="*/ 84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0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0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4 h 142"/>
                        <a:gd name="T54" fmla="*/ 142 w 142"/>
                        <a:gd name="T55" fmla="*/ 70 h 142"/>
                        <a:gd name="T56" fmla="*/ 142 w 142"/>
                        <a:gd name="T57" fmla="*/ 70 h 142"/>
                        <a:gd name="T58" fmla="*/ 140 w 142"/>
                        <a:gd name="T59" fmla="*/ 56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0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0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0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0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4"/>
                          </a:lnTo>
                          <a:lnTo>
                            <a:pt x="142" y="70"/>
                          </a:lnTo>
                          <a:lnTo>
                            <a:pt x="142" y="70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0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29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3914517" y="10131132"/>
                      <a:ext cx="190024" cy="140453"/>
                    </a:xfrm>
                    <a:custGeom>
                      <a:avLst/>
                      <a:gdLst>
                        <a:gd name="T0" fmla="*/ 90 w 92"/>
                        <a:gd name="T1" fmla="*/ 12 h 68"/>
                        <a:gd name="T2" fmla="*/ 36 w 92"/>
                        <a:gd name="T3" fmla="*/ 66 h 68"/>
                        <a:gd name="T4" fmla="*/ 36 w 92"/>
                        <a:gd name="T5" fmla="*/ 66 h 68"/>
                        <a:gd name="T6" fmla="*/ 30 w 92"/>
                        <a:gd name="T7" fmla="*/ 68 h 68"/>
                        <a:gd name="T8" fmla="*/ 30 w 92"/>
                        <a:gd name="T9" fmla="*/ 68 h 68"/>
                        <a:gd name="T10" fmla="*/ 26 w 92"/>
                        <a:gd name="T11" fmla="*/ 66 h 68"/>
                        <a:gd name="T12" fmla="*/ 2 w 92"/>
                        <a:gd name="T13" fmla="*/ 40 h 68"/>
                        <a:gd name="T14" fmla="*/ 2 w 92"/>
                        <a:gd name="T15" fmla="*/ 40 h 68"/>
                        <a:gd name="T16" fmla="*/ 0 w 92"/>
                        <a:gd name="T17" fmla="*/ 36 h 68"/>
                        <a:gd name="T18" fmla="*/ 2 w 92"/>
                        <a:gd name="T19" fmla="*/ 32 h 68"/>
                        <a:gd name="T20" fmla="*/ 2 w 92"/>
                        <a:gd name="T21" fmla="*/ 32 h 68"/>
                        <a:gd name="T22" fmla="*/ 6 w 92"/>
                        <a:gd name="T23" fmla="*/ 30 h 68"/>
                        <a:gd name="T24" fmla="*/ 10 w 92"/>
                        <a:gd name="T25" fmla="*/ 32 h 68"/>
                        <a:gd name="T26" fmla="*/ 30 w 92"/>
                        <a:gd name="T27" fmla="*/ 54 h 68"/>
                        <a:gd name="T28" fmla="*/ 82 w 92"/>
                        <a:gd name="T29" fmla="*/ 2 h 68"/>
                        <a:gd name="T30" fmla="*/ 82 w 92"/>
                        <a:gd name="T31" fmla="*/ 2 h 68"/>
                        <a:gd name="T32" fmla="*/ 86 w 92"/>
                        <a:gd name="T33" fmla="*/ 0 h 68"/>
                        <a:gd name="T34" fmla="*/ 90 w 92"/>
                        <a:gd name="T35" fmla="*/ 2 h 68"/>
                        <a:gd name="T36" fmla="*/ 90 w 92"/>
                        <a:gd name="T37" fmla="*/ 2 h 68"/>
                        <a:gd name="T38" fmla="*/ 92 w 92"/>
                        <a:gd name="T39" fmla="*/ 8 h 68"/>
                        <a:gd name="T40" fmla="*/ 90 w 92"/>
                        <a:gd name="T41" fmla="*/ 12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8">
                          <a:moveTo>
                            <a:pt x="90" y="12"/>
                          </a:moveTo>
                          <a:lnTo>
                            <a:pt x="36" y="66"/>
                          </a:lnTo>
                          <a:lnTo>
                            <a:pt x="36" y="66"/>
                          </a:lnTo>
                          <a:lnTo>
                            <a:pt x="30" y="68"/>
                          </a:lnTo>
                          <a:lnTo>
                            <a:pt x="30" y="68"/>
                          </a:lnTo>
                          <a:lnTo>
                            <a:pt x="26" y="66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2"/>
                          </a:lnTo>
                          <a:lnTo>
                            <a:pt x="2" y="32"/>
                          </a:lnTo>
                          <a:lnTo>
                            <a:pt x="6" y="30"/>
                          </a:lnTo>
                          <a:lnTo>
                            <a:pt x="10" y="32"/>
                          </a:lnTo>
                          <a:lnTo>
                            <a:pt x="30" y="54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8"/>
                          </a:lnTo>
                          <a:lnTo>
                            <a:pt x="90" y="1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30" name="Freeform 3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  <a:gd name="T74" fmla="*/ 116 w 140"/>
                        <a:gd name="T75" fmla="*/ 44 h 140"/>
                        <a:gd name="T76" fmla="*/ 62 w 140"/>
                        <a:gd name="T77" fmla="*/ 98 h 140"/>
                        <a:gd name="T78" fmla="*/ 62 w 140"/>
                        <a:gd name="T79" fmla="*/ 98 h 140"/>
                        <a:gd name="T80" fmla="*/ 58 w 140"/>
                        <a:gd name="T81" fmla="*/ 100 h 140"/>
                        <a:gd name="T82" fmla="*/ 58 w 140"/>
                        <a:gd name="T83" fmla="*/ 100 h 140"/>
                        <a:gd name="T84" fmla="*/ 54 w 140"/>
                        <a:gd name="T85" fmla="*/ 98 h 140"/>
                        <a:gd name="T86" fmla="*/ 28 w 140"/>
                        <a:gd name="T87" fmla="*/ 74 h 140"/>
                        <a:gd name="T88" fmla="*/ 28 w 140"/>
                        <a:gd name="T89" fmla="*/ 74 h 140"/>
                        <a:gd name="T90" fmla="*/ 26 w 140"/>
                        <a:gd name="T91" fmla="*/ 70 h 140"/>
                        <a:gd name="T92" fmla="*/ 28 w 140"/>
                        <a:gd name="T93" fmla="*/ 64 h 140"/>
                        <a:gd name="T94" fmla="*/ 28 w 140"/>
                        <a:gd name="T95" fmla="*/ 64 h 140"/>
                        <a:gd name="T96" fmla="*/ 32 w 140"/>
                        <a:gd name="T97" fmla="*/ 64 h 140"/>
                        <a:gd name="T98" fmla="*/ 38 w 140"/>
                        <a:gd name="T99" fmla="*/ 64 h 140"/>
                        <a:gd name="T100" fmla="*/ 58 w 140"/>
                        <a:gd name="T101" fmla="*/ 86 h 140"/>
                        <a:gd name="T102" fmla="*/ 108 w 140"/>
                        <a:gd name="T103" fmla="*/ 36 h 140"/>
                        <a:gd name="T104" fmla="*/ 108 w 140"/>
                        <a:gd name="T105" fmla="*/ 36 h 140"/>
                        <a:gd name="T106" fmla="*/ 112 w 140"/>
                        <a:gd name="T107" fmla="*/ 34 h 140"/>
                        <a:gd name="T108" fmla="*/ 116 w 140"/>
                        <a:gd name="T109" fmla="*/ 36 h 140"/>
                        <a:gd name="T110" fmla="*/ 116 w 140"/>
                        <a:gd name="T111" fmla="*/ 36 h 140"/>
                        <a:gd name="T112" fmla="*/ 118 w 140"/>
                        <a:gd name="T113" fmla="*/ 40 h 140"/>
                        <a:gd name="T114" fmla="*/ 116 w 140"/>
                        <a:gd name="T115" fmla="*/ 44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4"/>
                          </a:moveTo>
                          <a:lnTo>
                            <a:pt x="62" y="98"/>
                          </a:lnTo>
                          <a:lnTo>
                            <a:pt x="62" y="98"/>
                          </a:lnTo>
                          <a:lnTo>
                            <a:pt x="58" y="100"/>
                          </a:lnTo>
                          <a:lnTo>
                            <a:pt x="58" y="100"/>
                          </a:lnTo>
                          <a:lnTo>
                            <a:pt x="54" y="98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4"/>
                          </a:lnTo>
                          <a:lnTo>
                            <a:pt x="28" y="64"/>
                          </a:lnTo>
                          <a:lnTo>
                            <a:pt x="32" y="64"/>
                          </a:lnTo>
                          <a:lnTo>
                            <a:pt x="38" y="64"/>
                          </a:lnTo>
                          <a:lnTo>
                            <a:pt x="58" y="86"/>
                          </a:lnTo>
                          <a:lnTo>
                            <a:pt x="108" y="36"/>
                          </a:lnTo>
                          <a:lnTo>
                            <a:pt x="108" y="36"/>
                          </a:lnTo>
                          <a:lnTo>
                            <a:pt x="112" y="34"/>
                          </a:lnTo>
                          <a:lnTo>
                            <a:pt x="116" y="36"/>
                          </a:lnTo>
                          <a:lnTo>
                            <a:pt x="116" y="36"/>
                          </a:lnTo>
                          <a:lnTo>
                            <a:pt x="118" y="40"/>
                          </a:lnTo>
                          <a:lnTo>
                            <a:pt x="116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3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1630097" y="11192788"/>
                      <a:ext cx="289167" cy="289167"/>
                    </a:xfrm>
                    <a:custGeom>
                      <a:avLst/>
                      <a:gdLst>
                        <a:gd name="T0" fmla="*/ 70 w 140"/>
                        <a:gd name="T1" fmla="*/ 0 h 140"/>
                        <a:gd name="T2" fmla="*/ 70 w 140"/>
                        <a:gd name="T3" fmla="*/ 0 h 140"/>
                        <a:gd name="T4" fmla="*/ 56 w 140"/>
                        <a:gd name="T5" fmla="*/ 0 h 140"/>
                        <a:gd name="T6" fmla="*/ 44 w 140"/>
                        <a:gd name="T7" fmla="*/ 4 h 140"/>
                        <a:gd name="T8" fmla="*/ 32 w 140"/>
                        <a:gd name="T9" fmla="*/ 12 h 140"/>
                        <a:gd name="T10" fmla="*/ 20 w 140"/>
                        <a:gd name="T11" fmla="*/ 20 h 140"/>
                        <a:gd name="T12" fmla="*/ 12 w 140"/>
                        <a:gd name="T13" fmla="*/ 30 h 140"/>
                        <a:gd name="T14" fmla="*/ 6 w 140"/>
                        <a:gd name="T15" fmla="*/ 42 h 140"/>
                        <a:gd name="T16" fmla="*/ 2 w 140"/>
                        <a:gd name="T17" fmla="*/ 56 h 140"/>
                        <a:gd name="T18" fmla="*/ 0 w 140"/>
                        <a:gd name="T19" fmla="*/ 70 h 140"/>
                        <a:gd name="T20" fmla="*/ 0 w 140"/>
                        <a:gd name="T21" fmla="*/ 70 h 140"/>
                        <a:gd name="T22" fmla="*/ 2 w 140"/>
                        <a:gd name="T23" fmla="*/ 84 h 140"/>
                        <a:gd name="T24" fmla="*/ 6 w 140"/>
                        <a:gd name="T25" fmla="*/ 96 h 140"/>
                        <a:gd name="T26" fmla="*/ 12 w 140"/>
                        <a:gd name="T27" fmla="*/ 108 h 140"/>
                        <a:gd name="T28" fmla="*/ 20 w 140"/>
                        <a:gd name="T29" fmla="*/ 120 h 140"/>
                        <a:gd name="T30" fmla="*/ 32 w 140"/>
                        <a:gd name="T31" fmla="*/ 128 h 140"/>
                        <a:gd name="T32" fmla="*/ 44 w 140"/>
                        <a:gd name="T33" fmla="*/ 134 h 140"/>
                        <a:gd name="T34" fmla="*/ 56 w 140"/>
                        <a:gd name="T35" fmla="*/ 138 h 140"/>
                        <a:gd name="T36" fmla="*/ 70 w 140"/>
                        <a:gd name="T37" fmla="*/ 140 h 140"/>
                        <a:gd name="T38" fmla="*/ 70 w 140"/>
                        <a:gd name="T39" fmla="*/ 140 h 140"/>
                        <a:gd name="T40" fmla="*/ 84 w 140"/>
                        <a:gd name="T41" fmla="*/ 138 h 140"/>
                        <a:gd name="T42" fmla="*/ 98 w 140"/>
                        <a:gd name="T43" fmla="*/ 134 h 140"/>
                        <a:gd name="T44" fmla="*/ 110 w 140"/>
                        <a:gd name="T45" fmla="*/ 128 h 140"/>
                        <a:gd name="T46" fmla="*/ 120 w 140"/>
                        <a:gd name="T47" fmla="*/ 120 h 140"/>
                        <a:gd name="T48" fmla="*/ 128 w 140"/>
                        <a:gd name="T49" fmla="*/ 108 h 140"/>
                        <a:gd name="T50" fmla="*/ 136 w 140"/>
                        <a:gd name="T51" fmla="*/ 96 h 140"/>
                        <a:gd name="T52" fmla="*/ 140 w 140"/>
                        <a:gd name="T53" fmla="*/ 84 h 140"/>
                        <a:gd name="T54" fmla="*/ 140 w 140"/>
                        <a:gd name="T55" fmla="*/ 70 h 140"/>
                        <a:gd name="T56" fmla="*/ 140 w 140"/>
                        <a:gd name="T57" fmla="*/ 70 h 140"/>
                        <a:gd name="T58" fmla="*/ 140 w 140"/>
                        <a:gd name="T59" fmla="*/ 56 h 140"/>
                        <a:gd name="T60" fmla="*/ 136 w 140"/>
                        <a:gd name="T61" fmla="*/ 42 h 140"/>
                        <a:gd name="T62" fmla="*/ 128 w 140"/>
                        <a:gd name="T63" fmla="*/ 30 h 140"/>
                        <a:gd name="T64" fmla="*/ 120 w 140"/>
                        <a:gd name="T65" fmla="*/ 20 h 140"/>
                        <a:gd name="T66" fmla="*/ 110 w 140"/>
                        <a:gd name="T67" fmla="*/ 12 h 140"/>
                        <a:gd name="T68" fmla="*/ 98 w 140"/>
                        <a:gd name="T69" fmla="*/ 4 h 140"/>
                        <a:gd name="T70" fmla="*/ 84 w 140"/>
                        <a:gd name="T71" fmla="*/ 0 h 140"/>
                        <a:gd name="T72" fmla="*/ 70 w 140"/>
                        <a:gd name="T73" fmla="*/ 0 h 1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0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0"/>
                          </a:lnTo>
                          <a:lnTo>
                            <a:pt x="44" y="4"/>
                          </a:lnTo>
                          <a:lnTo>
                            <a:pt x="32" y="12"/>
                          </a:lnTo>
                          <a:lnTo>
                            <a:pt x="20" y="20"/>
                          </a:lnTo>
                          <a:lnTo>
                            <a:pt x="12" y="30"/>
                          </a:lnTo>
                          <a:lnTo>
                            <a:pt x="6" y="42"/>
                          </a:lnTo>
                          <a:lnTo>
                            <a:pt x="2" y="56"/>
                          </a:lnTo>
                          <a:lnTo>
                            <a:pt x="0" y="70"/>
                          </a:lnTo>
                          <a:lnTo>
                            <a:pt x="0" y="70"/>
                          </a:lnTo>
                          <a:lnTo>
                            <a:pt x="2" y="84"/>
                          </a:lnTo>
                          <a:lnTo>
                            <a:pt x="6" y="96"/>
                          </a:lnTo>
                          <a:lnTo>
                            <a:pt x="12" y="108"/>
                          </a:lnTo>
                          <a:lnTo>
                            <a:pt x="20" y="120"/>
                          </a:lnTo>
                          <a:lnTo>
                            <a:pt x="32" y="128"/>
                          </a:lnTo>
                          <a:lnTo>
                            <a:pt x="44" y="134"/>
                          </a:lnTo>
                          <a:lnTo>
                            <a:pt x="56" y="138"/>
                          </a:lnTo>
                          <a:lnTo>
                            <a:pt x="70" y="140"/>
                          </a:lnTo>
                          <a:lnTo>
                            <a:pt x="70" y="140"/>
                          </a:lnTo>
                          <a:lnTo>
                            <a:pt x="84" y="138"/>
                          </a:lnTo>
                          <a:lnTo>
                            <a:pt x="98" y="134"/>
                          </a:lnTo>
                          <a:lnTo>
                            <a:pt x="110" y="128"/>
                          </a:lnTo>
                          <a:lnTo>
                            <a:pt x="120" y="120"/>
                          </a:lnTo>
                          <a:lnTo>
                            <a:pt x="128" y="108"/>
                          </a:lnTo>
                          <a:lnTo>
                            <a:pt x="136" y="96"/>
                          </a:lnTo>
                          <a:lnTo>
                            <a:pt x="140" y="84"/>
                          </a:lnTo>
                          <a:lnTo>
                            <a:pt x="140" y="70"/>
                          </a:lnTo>
                          <a:lnTo>
                            <a:pt x="140" y="70"/>
                          </a:lnTo>
                          <a:lnTo>
                            <a:pt x="140" y="56"/>
                          </a:lnTo>
                          <a:lnTo>
                            <a:pt x="136" y="42"/>
                          </a:lnTo>
                          <a:lnTo>
                            <a:pt x="128" y="30"/>
                          </a:lnTo>
                          <a:lnTo>
                            <a:pt x="120" y="20"/>
                          </a:lnTo>
                          <a:lnTo>
                            <a:pt x="110" y="12"/>
                          </a:lnTo>
                          <a:lnTo>
                            <a:pt x="98" y="4"/>
                          </a:lnTo>
                          <a:lnTo>
                            <a:pt x="84" y="0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32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1683799" y="11263014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6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30 h 66"/>
                        <a:gd name="T24" fmla="*/ 12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6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30"/>
                          </a:lnTo>
                          <a:lnTo>
                            <a:pt x="12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33" name="Freeform 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  <a:gd name="T74" fmla="*/ 118 w 142"/>
                        <a:gd name="T75" fmla="*/ 46 h 142"/>
                        <a:gd name="T76" fmla="*/ 64 w 142"/>
                        <a:gd name="T77" fmla="*/ 100 h 142"/>
                        <a:gd name="T78" fmla="*/ 64 w 142"/>
                        <a:gd name="T79" fmla="*/ 100 h 142"/>
                        <a:gd name="T80" fmla="*/ 58 w 142"/>
                        <a:gd name="T81" fmla="*/ 102 h 142"/>
                        <a:gd name="T82" fmla="*/ 58 w 142"/>
                        <a:gd name="T83" fmla="*/ 102 h 142"/>
                        <a:gd name="T84" fmla="*/ 54 w 142"/>
                        <a:gd name="T85" fmla="*/ 100 h 142"/>
                        <a:gd name="T86" fmla="*/ 30 w 142"/>
                        <a:gd name="T87" fmla="*/ 76 h 142"/>
                        <a:gd name="T88" fmla="*/ 30 w 142"/>
                        <a:gd name="T89" fmla="*/ 76 h 142"/>
                        <a:gd name="T90" fmla="*/ 28 w 142"/>
                        <a:gd name="T91" fmla="*/ 70 h 142"/>
                        <a:gd name="T92" fmla="*/ 30 w 142"/>
                        <a:gd name="T93" fmla="*/ 66 h 142"/>
                        <a:gd name="T94" fmla="*/ 30 w 142"/>
                        <a:gd name="T95" fmla="*/ 66 h 142"/>
                        <a:gd name="T96" fmla="*/ 34 w 142"/>
                        <a:gd name="T97" fmla="*/ 64 h 142"/>
                        <a:gd name="T98" fmla="*/ 38 w 142"/>
                        <a:gd name="T99" fmla="*/ 66 h 142"/>
                        <a:gd name="T100" fmla="*/ 58 w 142"/>
                        <a:gd name="T101" fmla="*/ 88 h 142"/>
                        <a:gd name="T102" fmla="*/ 110 w 142"/>
                        <a:gd name="T103" fmla="*/ 38 h 142"/>
                        <a:gd name="T104" fmla="*/ 110 w 142"/>
                        <a:gd name="T105" fmla="*/ 38 h 142"/>
                        <a:gd name="T106" fmla="*/ 114 w 142"/>
                        <a:gd name="T107" fmla="*/ 36 h 142"/>
                        <a:gd name="T108" fmla="*/ 118 w 142"/>
                        <a:gd name="T109" fmla="*/ 38 h 142"/>
                        <a:gd name="T110" fmla="*/ 118 w 142"/>
                        <a:gd name="T111" fmla="*/ 38 h 142"/>
                        <a:gd name="T112" fmla="*/ 120 w 142"/>
                        <a:gd name="T113" fmla="*/ 42 h 142"/>
                        <a:gd name="T114" fmla="*/ 118 w 142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  <a:close/>
                          <a:moveTo>
                            <a:pt x="118" y="46"/>
                          </a:moveTo>
                          <a:lnTo>
                            <a:pt x="64" y="100"/>
                          </a:lnTo>
                          <a:lnTo>
                            <a:pt x="64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30" y="76"/>
                          </a:lnTo>
                          <a:lnTo>
                            <a:pt x="30" y="76"/>
                          </a:lnTo>
                          <a:lnTo>
                            <a:pt x="28" y="70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34" y="64"/>
                          </a:lnTo>
                          <a:lnTo>
                            <a:pt x="38" y="66"/>
                          </a:lnTo>
                          <a:lnTo>
                            <a:pt x="58" y="88"/>
                          </a:lnTo>
                          <a:lnTo>
                            <a:pt x="110" y="38"/>
                          </a:lnTo>
                          <a:lnTo>
                            <a:pt x="110" y="38"/>
                          </a:lnTo>
                          <a:lnTo>
                            <a:pt x="114" y="36"/>
                          </a:lnTo>
                          <a:lnTo>
                            <a:pt x="118" y="38"/>
                          </a:lnTo>
                          <a:lnTo>
                            <a:pt x="118" y="38"/>
                          </a:lnTo>
                          <a:lnTo>
                            <a:pt x="120" y="42"/>
                          </a:lnTo>
                          <a:lnTo>
                            <a:pt x="118" y="46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34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5959341" y="8990987"/>
                      <a:ext cx="293298" cy="293298"/>
                    </a:xfrm>
                    <a:custGeom>
                      <a:avLst/>
                      <a:gdLst>
                        <a:gd name="T0" fmla="*/ 72 w 142"/>
                        <a:gd name="T1" fmla="*/ 0 h 142"/>
                        <a:gd name="T2" fmla="*/ 72 w 142"/>
                        <a:gd name="T3" fmla="*/ 0 h 142"/>
                        <a:gd name="T4" fmla="*/ 58 w 142"/>
                        <a:gd name="T5" fmla="*/ 2 h 142"/>
                        <a:gd name="T6" fmla="*/ 44 w 142"/>
                        <a:gd name="T7" fmla="*/ 6 h 142"/>
                        <a:gd name="T8" fmla="*/ 32 w 142"/>
                        <a:gd name="T9" fmla="*/ 12 h 142"/>
                        <a:gd name="T10" fmla="*/ 22 w 142"/>
                        <a:gd name="T11" fmla="*/ 22 h 142"/>
                        <a:gd name="T12" fmla="*/ 12 w 142"/>
                        <a:gd name="T13" fmla="*/ 32 h 142"/>
                        <a:gd name="T14" fmla="*/ 6 w 142"/>
                        <a:gd name="T15" fmla="*/ 44 h 142"/>
                        <a:gd name="T16" fmla="*/ 2 w 142"/>
                        <a:gd name="T17" fmla="*/ 58 h 142"/>
                        <a:gd name="T18" fmla="*/ 0 w 142"/>
                        <a:gd name="T19" fmla="*/ 72 h 142"/>
                        <a:gd name="T20" fmla="*/ 0 w 142"/>
                        <a:gd name="T21" fmla="*/ 72 h 142"/>
                        <a:gd name="T22" fmla="*/ 2 w 142"/>
                        <a:gd name="T23" fmla="*/ 86 h 142"/>
                        <a:gd name="T24" fmla="*/ 6 w 142"/>
                        <a:gd name="T25" fmla="*/ 98 h 142"/>
                        <a:gd name="T26" fmla="*/ 12 w 142"/>
                        <a:gd name="T27" fmla="*/ 110 h 142"/>
                        <a:gd name="T28" fmla="*/ 22 w 142"/>
                        <a:gd name="T29" fmla="*/ 122 h 142"/>
                        <a:gd name="T30" fmla="*/ 32 w 142"/>
                        <a:gd name="T31" fmla="*/ 130 h 142"/>
                        <a:gd name="T32" fmla="*/ 44 w 142"/>
                        <a:gd name="T33" fmla="*/ 136 h 142"/>
                        <a:gd name="T34" fmla="*/ 58 w 142"/>
                        <a:gd name="T35" fmla="*/ 140 h 142"/>
                        <a:gd name="T36" fmla="*/ 72 w 142"/>
                        <a:gd name="T37" fmla="*/ 142 h 142"/>
                        <a:gd name="T38" fmla="*/ 72 w 142"/>
                        <a:gd name="T39" fmla="*/ 142 h 142"/>
                        <a:gd name="T40" fmla="*/ 86 w 142"/>
                        <a:gd name="T41" fmla="*/ 140 h 142"/>
                        <a:gd name="T42" fmla="*/ 98 w 142"/>
                        <a:gd name="T43" fmla="*/ 136 h 142"/>
                        <a:gd name="T44" fmla="*/ 110 w 142"/>
                        <a:gd name="T45" fmla="*/ 130 h 142"/>
                        <a:gd name="T46" fmla="*/ 122 w 142"/>
                        <a:gd name="T47" fmla="*/ 122 h 142"/>
                        <a:gd name="T48" fmla="*/ 130 w 142"/>
                        <a:gd name="T49" fmla="*/ 110 h 142"/>
                        <a:gd name="T50" fmla="*/ 136 w 142"/>
                        <a:gd name="T51" fmla="*/ 98 h 142"/>
                        <a:gd name="T52" fmla="*/ 140 w 142"/>
                        <a:gd name="T53" fmla="*/ 86 h 142"/>
                        <a:gd name="T54" fmla="*/ 142 w 142"/>
                        <a:gd name="T55" fmla="*/ 72 h 142"/>
                        <a:gd name="T56" fmla="*/ 142 w 142"/>
                        <a:gd name="T57" fmla="*/ 72 h 142"/>
                        <a:gd name="T58" fmla="*/ 140 w 142"/>
                        <a:gd name="T59" fmla="*/ 58 h 142"/>
                        <a:gd name="T60" fmla="*/ 136 w 142"/>
                        <a:gd name="T61" fmla="*/ 44 h 142"/>
                        <a:gd name="T62" fmla="*/ 130 w 142"/>
                        <a:gd name="T63" fmla="*/ 32 h 142"/>
                        <a:gd name="T64" fmla="*/ 122 w 142"/>
                        <a:gd name="T65" fmla="*/ 22 h 142"/>
                        <a:gd name="T66" fmla="*/ 110 w 142"/>
                        <a:gd name="T67" fmla="*/ 12 h 142"/>
                        <a:gd name="T68" fmla="*/ 98 w 142"/>
                        <a:gd name="T69" fmla="*/ 6 h 142"/>
                        <a:gd name="T70" fmla="*/ 86 w 142"/>
                        <a:gd name="T71" fmla="*/ 2 h 142"/>
                        <a:gd name="T72" fmla="*/ 72 w 142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2" h="142">
                          <a:moveTo>
                            <a:pt x="72" y="0"/>
                          </a:moveTo>
                          <a:lnTo>
                            <a:pt x="72" y="0"/>
                          </a:lnTo>
                          <a:lnTo>
                            <a:pt x="58" y="2"/>
                          </a:lnTo>
                          <a:lnTo>
                            <a:pt x="44" y="6"/>
                          </a:lnTo>
                          <a:lnTo>
                            <a:pt x="32" y="12"/>
                          </a:lnTo>
                          <a:lnTo>
                            <a:pt x="22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8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2" y="122"/>
                          </a:lnTo>
                          <a:lnTo>
                            <a:pt x="32" y="130"/>
                          </a:lnTo>
                          <a:lnTo>
                            <a:pt x="44" y="136"/>
                          </a:lnTo>
                          <a:lnTo>
                            <a:pt x="58" y="140"/>
                          </a:lnTo>
                          <a:lnTo>
                            <a:pt x="72" y="142"/>
                          </a:lnTo>
                          <a:lnTo>
                            <a:pt x="72" y="142"/>
                          </a:lnTo>
                          <a:lnTo>
                            <a:pt x="86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2" y="122"/>
                          </a:lnTo>
                          <a:lnTo>
                            <a:pt x="130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2" y="72"/>
                          </a:lnTo>
                          <a:lnTo>
                            <a:pt x="142" y="72"/>
                          </a:lnTo>
                          <a:lnTo>
                            <a:pt x="140" y="58"/>
                          </a:lnTo>
                          <a:lnTo>
                            <a:pt x="136" y="44"/>
                          </a:lnTo>
                          <a:lnTo>
                            <a:pt x="130" y="32"/>
                          </a:lnTo>
                          <a:lnTo>
                            <a:pt x="122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6" y="2"/>
                          </a:lnTo>
                          <a:lnTo>
                            <a:pt x="7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35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6017174" y="9065345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0 w 92"/>
                        <a:gd name="T7" fmla="*/ 66 h 66"/>
                        <a:gd name="T8" fmla="*/ 30 w 92"/>
                        <a:gd name="T9" fmla="*/ 66 h 66"/>
                        <a:gd name="T10" fmla="*/ 26 w 92"/>
                        <a:gd name="T11" fmla="*/ 64 h 66"/>
                        <a:gd name="T12" fmla="*/ 2 w 92"/>
                        <a:gd name="T13" fmla="*/ 40 h 66"/>
                        <a:gd name="T14" fmla="*/ 2 w 92"/>
                        <a:gd name="T15" fmla="*/ 40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0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0" y="66"/>
                          </a:lnTo>
                          <a:lnTo>
                            <a:pt x="30" y="66"/>
                          </a:lnTo>
                          <a:lnTo>
                            <a:pt x="26" y="64"/>
                          </a:lnTo>
                          <a:lnTo>
                            <a:pt x="2" y="40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0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36" name="Freeform 4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8078521" y="806565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37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7933939" y="8065653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4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4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4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4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38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7987641" y="8140010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39" name="Freeform 4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  <a:gd name="T74" fmla="*/ 116 w 140"/>
                        <a:gd name="T75" fmla="*/ 46 h 142"/>
                        <a:gd name="T76" fmla="*/ 62 w 140"/>
                        <a:gd name="T77" fmla="*/ 100 h 142"/>
                        <a:gd name="T78" fmla="*/ 62 w 140"/>
                        <a:gd name="T79" fmla="*/ 100 h 142"/>
                        <a:gd name="T80" fmla="*/ 58 w 140"/>
                        <a:gd name="T81" fmla="*/ 102 h 142"/>
                        <a:gd name="T82" fmla="*/ 58 w 140"/>
                        <a:gd name="T83" fmla="*/ 102 h 142"/>
                        <a:gd name="T84" fmla="*/ 54 w 140"/>
                        <a:gd name="T85" fmla="*/ 100 h 142"/>
                        <a:gd name="T86" fmla="*/ 28 w 140"/>
                        <a:gd name="T87" fmla="*/ 74 h 142"/>
                        <a:gd name="T88" fmla="*/ 28 w 140"/>
                        <a:gd name="T89" fmla="*/ 74 h 142"/>
                        <a:gd name="T90" fmla="*/ 26 w 140"/>
                        <a:gd name="T91" fmla="*/ 70 h 142"/>
                        <a:gd name="T92" fmla="*/ 28 w 140"/>
                        <a:gd name="T93" fmla="*/ 66 h 142"/>
                        <a:gd name="T94" fmla="*/ 28 w 140"/>
                        <a:gd name="T95" fmla="*/ 66 h 142"/>
                        <a:gd name="T96" fmla="*/ 32 w 140"/>
                        <a:gd name="T97" fmla="*/ 64 h 142"/>
                        <a:gd name="T98" fmla="*/ 36 w 140"/>
                        <a:gd name="T99" fmla="*/ 66 h 142"/>
                        <a:gd name="T100" fmla="*/ 58 w 140"/>
                        <a:gd name="T101" fmla="*/ 88 h 142"/>
                        <a:gd name="T102" fmla="*/ 108 w 140"/>
                        <a:gd name="T103" fmla="*/ 38 h 142"/>
                        <a:gd name="T104" fmla="*/ 108 w 140"/>
                        <a:gd name="T105" fmla="*/ 38 h 142"/>
                        <a:gd name="T106" fmla="*/ 112 w 140"/>
                        <a:gd name="T107" fmla="*/ 36 h 142"/>
                        <a:gd name="T108" fmla="*/ 116 w 140"/>
                        <a:gd name="T109" fmla="*/ 38 h 142"/>
                        <a:gd name="T110" fmla="*/ 116 w 140"/>
                        <a:gd name="T111" fmla="*/ 38 h 142"/>
                        <a:gd name="T112" fmla="*/ 118 w 140"/>
                        <a:gd name="T113" fmla="*/ 42 h 142"/>
                        <a:gd name="T114" fmla="*/ 116 w 140"/>
                        <a:gd name="T115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  <a:close/>
                          <a:moveTo>
                            <a:pt x="116" y="46"/>
                          </a:moveTo>
                          <a:lnTo>
                            <a:pt x="62" y="100"/>
                          </a:lnTo>
                          <a:lnTo>
                            <a:pt x="62" y="100"/>
                          </a:lnTo>
                          <a:lnTo>
                            <a:pt x="58" y="102"/>
                          </a:lnTo>
                          <a:lnTo>
                            <a:pt x="58" y="102"/>
                          </a:lnTo>
                          <a:lnTo>
                            <a:pt x="54" y="100"/>
                          </a:lnTo>
                          <a:lnTo>
                            <a:pt x="28" y="74"/>
                          </a:lnTo>
                          <a:lnTo>
                            <a:pt x="28" y="74"/>
                          </a:lnTo>
                          <a:lnTo>
                            <a:pt x="26" y="70"/>
                          </a:lnTo>
                          <a:lnTo>
                            <a:pt x="28" y="66"/>
                          </a:lnTo>
                          <a:lnTo>
                            <a:pt x="28" y="66"/>
                          </a:lnTo>
                          <a:lnTo>
                            <a:pt x="32" y="64"/>
                          </a:lnTo>
                          <a:lnTo>
                            <a:pt x="36" y="66"/>
                          </a:lnTo>
                          <a:lnTo>
                            <a:pt x="58" y="88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112" y="36"/>
                          </a:lnTo>
                          <a:lnTo>
                            <a:pt x="116" y="38"/>
                          </a:lnTo>
                          <a:lnTo>
                            <a:pt x="116" y="38"/>
                          </a:lnTo>
                          <a:lnTo>
                            <a:pt x="118" y="42"/>
                          </a:lnTo>
                          <a:lnTo>
                            <a:pt x="116" y="46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xtLst/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40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10015941" y="6991604"/>
                      <a:ext cx="289167" cy="293298"/>
                    </a:xfrm>
                    <a:custGeom>
                      <a:avLst/>
                      <a:gdLst>
                        <a:gd name="T0" fmla="*/ 70 w 140"/>
                        <a:gd name="T1" fmla="*/ 0 h 142"/>
                        <a:gd name="T2" fmla="*/ 70 w 140"/>
                        <a:gd name="T3" fmla="*/ 0 h 142"/>
                        <a:gd name="T4" fmla="*/ 56 w 140"/>
                        <a:gd name="T5" fmla="*/ 2 h 142"/>
                        <a:gd name="T6" fmla="*/ 42 w 140"/>
                        <a:gd name="T7" fmla="*/ 6 h 142"/>
                        <a:gd name="T8" fmla="*/ 30 w 140"/>
                        <a:gd name="T9" fmla="*/ 12 h 142"/>
                        <a:gd name="T10" fmla="*/ 20 w 140"/>
                        <a:gd name="T11" fmla="*/ 22 h 142"/>
                        <a:gd name="T12" fmla="*/ 12 w 140"/>
                        <a:gd name="T13" fmla="*/ 32 h 142"/>
                        <a:gd name="T14" fmla="*/ 6 w 140"/>
                        <a:gd name="T15" fmla="*/ 44 h 142"/>
                        <a:gd name="T16" fmla="*/ 2 w 140"/>
                        <a:gd name="T17" fmla="*/ 56 h 142"/>
                        <a:gd name="T18" fmla="*/ 0 w 140"/>
                        <a:gd name="T19" fmla="*/ 72 h 142"/>
                        <a:gd name="T20" fmla="*/ 0 w 140"/>
                        <a:gd name="T21" fmla="*/ 72 h 142"/>
                        <a:gd name="T22" fmla="*/ 2 w 140"/>
                        <a:gd name="T23" fmla="*/ 86 h 142"/>
                        <a:gd name="T24" fmla="*/ 6 w 140"/>
                        <a:gd name="T25" fmla="*/ 98 h 142"/>
                        <a:gd name="T26" fmla="*/ 12 w 140"/>
                        <a:gd name="T27" fmla="*/ 110 h 142"/>
                        <a:gd name="T28" fmla="*/ 20 w 140"/>
                        <a:gd name="T29" fmla="*/ 120 h 142"/>
                        <a:gd name="T30" fmla="*/ 30 w 140"/>
                        <a:gd name="T31" fmla="*/ 130 h 142"/>
                        <a:gd name="T32" fmla="*/ 42 w 140"/>
                        <a:gd name="T33" fmla="*/ 136 h 142"/>
                        <a:gd name="T34" fmla="*/ 56 w 140"/>
                        <a:gd name="T35" fmla="*/ 140 h 142"/>
                        <a:gd name="T36" fmla="*/ 70 w 140"/>
                        <a:gd name="T37" fmla="*/ 142 h 142"/>
                        <a:gd name="T38" fmla="*/ 70 w 140"/>
                        <a:gd name="T39" fmla="*/ 142 h 142"/>
                        <a:gd name="T40" fmla="*/ 84 w 140"/>
                        <a:gd name="T41" fmla="*/ 140 h 142"/>
                        <a:gd name="T42" fmla="*/ 98 w 140"/>
                        <a:gd name="T43" fmla="*/ 136 h 142"/>
                        <a:gd name="T44" fmla="*/ 110 w 140"/>
                        <a:gd name="T45" fmla="*/ 130 h 142"/>
                        <a:gd name="T46" fmla="*/ 120 w 140"/>
                        <a:gd name="T47" fmla="*/ 120 h 142"/>
                        <a:gd name="T48" fmla="*/ 128 w 140"/>
                        <a:gd name="T49" fmla="*/ 110 h 142"/>
                        <a:gd name="T50" fmla="*/ 136 w 140"/>
                        <a:gd name="T51" fmla="*/ 98 h 142"/>
                        <a:gd name="T52" fmla="*/ 140 w 140"/>
                        <a:gd name="T53" fmla="*/ 86 h 142"/>
                        <a:gd name="T54" fmla="*/ 140 w 140"/>
                        <a:gd name="T55" fmla="*/ 72 h 142"/>
                        <a:gd name="T56" fmla="*/ 140 w 140"/>
                        <a:gd name="T57" fmla="*/ 72 h 142"/>
                        <a:gd name="T58" fmla="*/ 140 w 140"/>
                        <a:gd name="T59" fmla="*/ 56 h 142"/>
                        <a:gd name="T60" fmla="*/ 136 w 140"/>
                        <a:gd name="T61" fmla="*/ 44 h 142"/>
                        <a:gd name="T62" fmla="*/ 128 w 140"/>
                        <a:gd name="T63" fmla="*/ 32 h 142"/>
                        <a:gd name="T64" fmla="*/ 120 w 140"/>
                        <a:gd name="T65" fmla="*/ 22 h 142"/>
                        <a:gd name="T66" fmla="*/ 110 w 140"/>
                        <a:gd name="T67" fmla="*/ 12 h 142"/>
                        <a:gd name="T68" fmla="*/ 98 w 140"/>
                        <a:gd name="T69" fmla="*/ 6 h 142"/>
                        <a:gd name="T70" fmla="*/ 84 w 140"/>
                        <a:gd name="T71" fmla="*/ 2 h 142"/>
                        <a:gd name="T72" fmla="*/ 70 w 140"/>
                        <a:gd name="T73" fmla="*/ 0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140" h="142">
                          <a:moveTo>
                            <a:pt x="70" y="0"/>
                          </a:moveTo>
                          <a:lnTo>
                            <a:pt x="70" y="0"/>
                          </a:lnTo>
                          <a:lnTo>
                            <a:pt x="56" y="2"/>
                          </a:lnTo>
                          <a:lnTo>
                            <a:pt x="42" y="6"/>
                          </a:lnTo>
                          <a:lnTo>
                            <a:pt x="30" y="12"/>
                          </a:lnTo>
                          <a:lnTo>
                            <a:pt x="20" y="22"/>
                          </a:lnTo>
                          <a:lnTo>
                            <a:pt x="12" y="32"/>
                          </a:lnTo>
                          <a:lnTo>
                            <a:pt x="6" y="44"/>
                          </a:lnTo>
                          <a:lnTo>
                            <a:pt x="2" y="56"/>
                          </a:lnTo>
                          <a:lnTo>
                            <a:pt x="0" y="72"/>
                          </a:lnTo>
                          <a:lnTo>
                            <a:pt x="0" y="72"/>
                          </a:lnTo>
                          <a:lnTo>
                            <a:pt x="2" y="86"/>
                          </a:lnTo>
                          <a:lnTo>
                            <a:pt x="6" y="98"/>
                          </a:lnTo>
                          <a:lnTo>
                            <a:pt x="12" y="110"/>
                          </a:lnTo>
                          <a:lnTo>
                            <a:pt x="20" y="120"/>
                          </a:lnTo>
                          <a:lnTo>
                            <a:pt x="30" y="130"/>
                          </a:lnTo>
                          <a:lnTo>
                            <a:pt x="42" y="136"/>
                          </a:lnTo>
                          <a:lnTo>
                            <a:pt x="56" y="140"/>
                          </a:lnTo>
                          <a:lnTo>
                            <a:pt x="70" y="142"/>
                          </a:lnTo>
                          <a:lnTo>
                            <a:pt x="70" y="142"/>
                          </a:lnTo>
                          <a:lnTo>
                            <a:pt x="84" y="140"/>
                          </a:lnTo>
                          <a:lnTo>
                            <a:pt x="98" y="136"/>
                          </a:lnTo>
                          <a:lnTo>
                            <a:pt x="110" y="130"/>
                          </a:lnTo>
                          <a:lnTo>
                            <a:pt x="120" y="120"/>
                          </a:lnTo>
                          <a:lnTo>
                            <a:pt x="128" y="110"/>
                          </a:lnTo>
                          <a:lnTo>
                            <a:pt x="136" y="98"/>
                          </a:lnTo>
                          <a:lnTo>
                            <a:pt x="140" y="86"/>
                          </a:lnTo>
                          <a:lnTo>
                            <a:pt x="140" y="72"/>
                          </a:lnTo>
                          <a:lnTo>
                            <a:pt x="140" y="72"/>
                          </a:lnTo>
                          <a:lnTo>
                            <a:pt x="140" y="56"/>
                          </a:lnTo>
                          <a:lnTo>
                            <a:pt x="136" y="44"/>
                          </a:lnTo>
                          <a:lnTo>
                            <a:pt x="128" y="32"/>
                          </a:lnTo>
                          <a:lnTo>
                            <a:pt x="120" y="22"/>
                          </a:lnTo>
                          <a:lnTo>
                            <a:pt x="110" y="12"/>
                          </a:lnTo>
                          <a:lnTo>
                            <a:pt x="98" y="6"/>
                          </a:lnTo>
                          <a:lnTo>
                            <a:pt x="84" y="2"/>
                          </a:lnTo>
                          <a:lnTo>
                            <a:pt x="7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41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0069644" y="7065961"/>
                      <a:ext cx="190024" cy="136322"/>
                    </a:xfrm>
                    <a:custGeom>
                      <a:avLst/>
                      <a:gdLst>
                        <a:gd name="T0" fmla="*/ 90 w 92"/>
                        <a:gd name="T1" fmla="*/ 10 h 66"/>
                        <a:gd name="T2" fmla="*/ 36 w 92"/>
                        <a:gd name="T3" fmla="*/ 64 h 66"/>
                        <a:gd name="T4" fmla="*/ 36 w 92"/>
                        <a:gd name="T5" fmla="*/ 64 h 66"/>
                        <a:gd name="T6" fmla="*/ 32 w 92"/>
                        <a:gd name="T7" fmla="*/ 66 h 66"/>
                        <a:gd name="T8" fmla="*/ 32 w 92"/>
                        <a:gd name="T9" fmla="*/ 66 h 66"/>
                        <a:gd name="T10" fmla="*/ 28 w 92"/>
                        <a:gd name="T11" fmla="*/ 64 h 66"/>
                        <a:gd name="T12" fmla="*/ 2 w 92"/>
                        <a:gd name="T13" fmla="*/ 38 h 66"/>
                        <a:gd name="T14" fmla="*/ 2 w 92"/>
                        <a:gd name="T15" fmla="*/ 38 h 66"/>
                        <a:gd name="T16" fmla="*/ 0 w 92"/>
                        <a:gd name="T17" fmla="*/ 34 h 66"/>
                        <a:gd name="T18" fmla="*/ 2 w 92"/>
                        <a:gd name="T19" fmla="*/ 30 h 66"/>
                        <a:gd name="T20" fmla="*/ 2 w 92"/>
                        <a:gd name="T21" fmla="*/ 30 h 66"/>
                        <a:gd name="T22" fmla="*/ 6 w 92"/>
                        <a:gd name="T23" fmla="*/ 28 h 66"/>
                        <a:gd name="T24" fmla="*/ 10 w 92"/>
                        <a:gd name="T25" fmla="*/ 30 h 66"/>
                        <a:gd name="T26" fmla="*/ 32 w 92"/>
                        <a:gd name="T27" fmla="*/ 52 h 66"/>
                        <a:gd name="T28" fmla="*/ 82 w 92"/>
                        <a:gd name="T29" fmla="*/ 2 h 66"/>
                        <a:gd name="T30" fmla="*/ 82 w 92"/>
                        <a:gd name="T31" fmla="*/ 2 h 66"/>
                        <a:gd name="T32" fmla="*/ 86 w 92"/>
                        <a:gd name="T33" fmla="*/ 0 h 66"/>
                        <a:gd name="T34" fmla="*/ 90 w 92"/>
                        <a:gd name="T35" fmla="*/ 2 h 66"/>
                        <a:gd name="T36" fmla="*/ 90 w 92"/>
                        <a:gd name="T37" fmla="*/ 2 h 66"/>
                        <a:gd name="T38" fmla="*/ 92 w 92"/>
                        <a:gd name="T39" fmla="*/ 6 h 66"/>
                        <a:gd name="T40" fmla="*/ 90 w 92"/>
                        <a:gd name="T41" fmla="*/ 1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92" h="66">
                          <a:moveTo>
                            <a:pt x="90" y="10"/>
                          </a:moveTo>
                          <a:lnTo>
                            <a:pt x="36" y="64"/>
                          </a:lnTo>
                          <a:lnTo>
                            <a:pt x="36" y="64"/>
                          </a:lnTo>
                          <a:lnTo>
                            <a:pt x="32" y="66"/>
                          </a:lnTo>
                          <a:lnTo>
                            <a:pt x="32" y="66"/>
                          </a:lnTo>
                          <a:lnTo>
                            <a:pt x="28" y="64"/>
                          </a:lnTo>
                          <a:lnTo>
                            <a:pt x="2" y="38"/>
                          </a:lnTo>
                          <a:lnTo>
                            <a:pt x="2" y="38"/>
                          </a:lnTo>
                          <a:lnTo>
                            <a:pt x="0" y="34"/>
                          </a:lnTo>
                          <a:lnTo>
                            <a:pt x="2" y="30"/>
                          </a:lnTo>
                          <a:lnTo>
                            <a:pt x="2" y="30"/>
                          </a:lnTo>
                          <a:lnTo>
                            <a:pt x="6" y="28"/>
                          </a:lnTo>
                          <a:lnTo>
                            <a:pt x="10" y="30"/>
                          </a:lnTo>
                          <a:lnTo>
                            <a:pt x="32" y="52"/>
                          </a:lnTo>
                          <a:lnTo>
                            <a:pt x="82" y="2"/>
                          </a:lnTo>
                          <a:lnTo>
                            <a:pt x="82" y="2"/>
                          </a:lnTo>
                          <a:lnTo>
                            <a:pt x="86" y="0"/>
                          </a:lnTo>
                          <a:lnTo>
                            <a:pt x="90" y="2"/>
                          </a:lnTo>
                          <a:lnTo>
                            <a:pt x="90" y="2"/>
                          </a:lnTo>
                          <a:lnTo>
                            <a:pt x="92" y="6"/>
                          </a:lnTo>
                          <a:lnTo>
                            <a:pt x="90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130393" y="2492959"/>
                  <a:ext cx="3685730" cy="5621181"/>
                  <a:chOff x="3611584" y="3572223"/>
                  <a:chExt cx="3685730" cy="5621181"/>
                </a:xfrm>
              </p:grpSpPr>
              <p:sp>
                <p:nvSpPr>
                  <p:cNvPr id="20" name="Freeform 13"/>
                  <p:cNvSpPr>
                    <a:spLocks/>
                  </p:cNvSpPr>
                  <p:nvPr/>
                </p:nvSpPr>
                <p:spPr bwMode="auto">
                  <a:xfrm>
                    <a:off x="4220208" y="4983958"/>
                    <a:ext cx="2908194" cy="4209446"/>
                  </a:xfrm>
                  <a:custGeom>
                    <a:avLst/>
                    <a:gdLst>
                      <a:gd name="T0" fmla="*/ 600 w 1408"/>
                      <a:gd name="T1" fmla="*/ 1828 h 2038"/>
                      <a:gd name="T2" fmla="*/ 610 w 1408"/>
                      <a:gd name="T3" fmla="*/ 1432 h 2038"/>
                      <a:gd name="T4" fmla="*/ 616 w 1408"/>
                      <a:gd name="T5" fmla="*/ 908 h 2038"/>
                      <a:gd name="T6" fmla="*/ 804 w 1408"/>
                      <a:gd name="T7" fmla="*/ 944 h 2038"/>
                      <a:gd name="T8" fmla="*/ 1044 w 1408"/>
                      <a:gd name="T9" fmla="*/ 994 h 2038"/>
                      <a:gd name="T10" fmla="*/ 1178 w 1408"/>
                      <a:gd name="T11" fmla="*/ 1394 h 2038"/>
                      <a:gd name="T12" fmla="*/ 1202 w 1408"/>
                      <a:gd name="T13" fmla="*/ 1438 h 2038"/>
                      <a:gd name="T14" fmla="*/ 1236 w 1408"/>
                      <a:gd name="T15" fmla="*/ 1464 h 2038"/>
                      <a:gd name="T16" fmla="*/ 1322 w 1408"/>
                      <a:gd name="T17" fmla="*/ 1464 h 2038"/>
                      <a:gd name="T18" fmla="*/ 1390 w 1408"/>
                      <a:gd name="T19" fmla="*/ 1410 h 2038"/>
                      <a:gd name="T20" fmla="*/ 1408 w 1408"/>
                      <a:gd name="T21" fmla="*/ 1354 h 2038"/>
                      <a:gd name="T22" fmla="*/ 1402 w 1408"/>
                      <a:gd name="T23" fmla="*/ 1316 h 2038"/>
                      <a:gd name="T24" fmla="*/ 1274 w 1408"/>
                      <a:gd name="T25" fmla="*/ 872 h 2038"/>
                      <a:gd name="T26" fmla="*/ 1260 w 1408"/>
                      <a:gd name="T27" fmla="*/ 840 h 2038"/>
                      <a:gd name="T28" fmla="*/ 1222 w 1408"/>
                      <a:gd name="T29" fmla="*/ 808 h 2038"/>
                      <a:gd name="T30" fmla="*/ 1106 w 1408"/>
                      <a:gd name="T31" fmla="*/ 764 h 2038"/>
                      <a:gd name="T32" fmla="*/ 898 w 1408"/>
                      <a:gd name="T33" fmla="*/ 714 h 2038"/>
                      <a:gd name="T34" fmla="*/ 784 w 1408"/>
                      <a:gd name="T35" fmla="*/ 524 h 2038"/>
                      <a:gd name="T36" fmla="*/ 894 w 1408"/>
                      <a:gd name="T37" fmla="*/ 390 h 2038"/>
                      <a:gd name="T38" fmla="*/ 1012 w 1408"/>
                      <a:gd name="T39" fmla="*/ 414 h 2038"/>
                      <a:gd name="T40" fmla="*/ 1136 w 1408"/>
                      <a:gd name="T41" fmla="*/ 416 h 2038"/>
                      <a:gd name="T42" fmla="*/ 1266 w 1408"/>
                      <a:gd name="T43" fmla="*/ 396 h 2038"/>
                      <a:gd name="T44" fmla="*/ 1300 w 1408"/>
                      <a:gd name="T45" fmla="*/ 382 h 2038"/>
                      <a:gd name="T46" fmla="*/ 1336 w 1408"/>
                      <a:gd name="T47" fmla="*/ 344 h 2038"/>
                      <a:gd name="T48" fmla="*/ 1344 w 1408"/>
                      <a:gd name="T49" fmla="*/ 262 h 2038"/>
                      <a:gd name="T50" fmla="*/ 1298 w 1408"/>
                      <a:gd name="T51" fmla="*/ 194 h 2038"/>
                      <a:gd name="T52" fmla="*/ 1248 w 1408"/>
                      <a:gd name="T53" fmla="*/ 176 h 2038"/>
                      <a:gd name="T54" fmla="*/ 1210 w 1408"/>
                      <a:gd name="T55" fmla="*/ 180 h 2038"/>
                      <a:gd name="T56" fmla="*/ 1080 w 1408"/>
                      <a:gd name="T57" fmla="*/ 194 h 2038"/>
                      <a:gd name="T58" fmla="*/ 958 w 1408"/>
                      <a:gd name="T59" fmla="*/ 176 h 2038"/>
                      <a:gd name="T60" fmla="*/ 844 w 1408"/>
                      <a:gd name="T61" fmla="*/ 132 h 2038"/>
                      <a:gd name="T62" fmla="*/ 734 w 1408"/>
                      <a:gd name="T63" fmla="*/ 66 h 2038"/>
                      <a:gd name="T64" fmla="*/ 668 w 1408"/>
                      <a:gd name="T65" fmla="*/ 18 h 2038"/>
                      <a:gd name="T66" fmla="*/ 584 w 1408"/>
                      <a:gd name="T67" fmla="*/ 0 h 2038"/>
                      <a:gd name="T68" fmla="*/ 502 w 1408"/>
                      <a:gd name="T69" fmla="*/ 12 h 2038"/>
                      <a:gd name="T70" fmla="*/ 432 w 1408"/>
                      <a:gd name="T71" fmla="*/ 56 h 2038"/>
                      <a:gd name="T72" fmla="*/ 66 w 1408"/>
                      <a:gd name="T73" fmla="*/ 304 h 2038"/>
                      <a:gd name="T74" fmla="*/ 32 w 1408"/>
                      <a:gd name="T75" fmla="*/ 340 h 2038"/>
                      <a:gd name="T76" fmla="*/ 0 w 1408"/>
                      <a:gd name="T77" fmla="*/ 442 h 2038"/>
                      <a:gd name="T78" fmla="*/ 10 w 1408"/>
                      <a:gd name="T79" fmla="*/ 624 h 2038"/>
                      <a:gd name="T80" fmla="*/ 22 w 1408"/>
                      <a:gd name="T81" fmla="*/ 742 h 2038"/>
                      <a:gd name="T82" fmla="*/ 46 w 1408"/>
                      <a:gd name="T83" fmla="*/ 796 h 2038"/>
                      <a:gd name="T84" fmla="*/ 118 w 1408"/>
                      <a:gd name="T85" fmla="*/ 836 h 2038"/>
                      <a:gd name="T86" fmla="*/ 198 w 1408"/>
                      <a:gd name="T87" fmla="*/ 824 h 2038"/>
                      <a:gd name="T88" fmla="*/ 238 w 1408"/>
                      <a:gd name="T89" fmla="*/ 778 h 2038"/>
                      <a:gd name="T90" fmla="*/ 246 w 1408"/>
                      <a:gd name="T91" fmla="*/ 732 h 2038"/>
                      <a:gd name="T92" fmla="*/ 378 w 1408"/>
                      <a:gd name="T93" fmla="*/ 362 h 2038"/>
                      <a:gd name="T94" fmla="*/ 390 w 1408"/>
                      <a:gd name="T95" fmla="*/ 700 h 2038"/>
                      <a:gd name="T96" fmla="*/ 386 w 1408"/>
                      <a:gd name="T97" fmla="*/ 1214 h 2038"/>
                      <a:gd name="T98" fmla="*/ 356 w 1408"/>
                      <a:gd name="T99" fmla="*/ 1922 h 2038"/>
                      <a:gd name="T100" fmla="*/ 366 w 1408"/>
                      <a:gd name="T101" fmla="*/ 1972 h 2038"/>
                      <a:gd name="T102" fmla="*/ 426 w 1408"/>
                      <a:gd name="T103" fmla="*/ 2030 h 2038"/>
                      <a:gd name="T104" fmla="*/ 506 w 1408"/>
                      <a:gd name="T105" fmla="*/ 2034 h 2038"/>
                      <a:gd name="T106" fmla="*/ 572 w 1408"/>
                      <a:gd name="T107" fmla="*/ 1982 h 2038"/>
                      <a:gd name="T108" fmla="*/ 588 w 1408"/>
                      <a:gd name="T109" fmla="*/ 1932 h 20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2038">
                        <a:moveTo>
                          <a:pt x="588" y="1932"/>
                        </a:moveTo>
                        <a:lnTo>
                          <a:pt x="588" y="1932"/>
                        </a:lnTo>
                        <a:lnTo>
                          <a:pt x="594" y="1884"/>
                        </a:lnTo>
                        <a:lnTo>
                          <a:pt x="600" y="1828"/>
                        </a:lnTo>
                        <a:lnTo>
                          <a:pt x="604" y="1770"/>
                        </a:lnTo>
                        <a:lnTo>
                          <a:pt x="606" y="1708"/>
                        </a:lnTo>
                        <a:lnTo>
                          <a:pt x="608" y="1574"/>
                        </a:lnTo>
                        <a:lnTo>
                          <a:pt x="610" y="1432"/>
                        </a:lnTo>
                        <a:lnTo>
                          <a:pt x="610" y="1152"/>
                        </a:lnTo>
                        <a:lnTo>
                          <a:pt x="612" y="1022"/>
                        </a:lnTo>
                        <a:lnTo>
                          <a:pt x="616" y="908"/>
                        </a:lnTo>
                        <a:lnTo>
                          <a:pt x="616" y="908"/>
                        </a:lnTo>
                        <a:lnTo>
                          <a:pt x="624" y="910"/>
                        </a:lnTo>
                        <a:lnTo>
                          <a:pt x="636" y="914"/>
                        </a:lnTo>
                        <a:lnTo>
                          <a:pt x="678" y="922"/>
                        </a:lnTo>
                        <a:lnTo>
                          <a:pt x="804" y="944"/>
                        </a:lnTo>
                        <a:lnTo>
                          <a:pt x="878" y="956"/>
                        </a:lnTo>
                        <a:lnTo>
                          <a:pt x="950" y="970"/>
                        </a:lnTo>
                        <a:lnTo>
                          <a:pt x="1016" y="986"/>
                        </a:lnTo>
                        <a:lnTo>
                          <a:pt x="1044" y="994"/>
                        </a:lnTo>
                        <a:lnTo>
                          <a:pt x="1070" y="1002"/>
                        </a:lnTo>
                        <a:lnTo>
                          <a:pt x="1070" y="1002"/>
                        </a:lnTo>
                        <a:lnTo>
                          <a:pt x="1178" y="1394"/>
                        </a:lnTo>
                        <a:lnTo>
                          <a:pt x="1178" y="1394"/>
                        </a:lnTo>
                        <a:lnTo>
                          <a:pt x="1184" y="1408"/>
                        </a:lnTo>
                        <a:lnTo>
                          <a:pt x="1188" y="1418"/>
                        </a:lnTo>
                        <a:lnTo>
                          <a:pt x="1194" y="1430"/>
                        </a:lnTo>
                        <a:lnTo>
                          <a:pt x="1202" y="1438"/>
                        </a:lnTo>
                        <a:lnTo>
                          <a:pt x="1210" y="1446"/>
                        </a:lnTo>
                        <a:lnTo>
                          <a:pt x="1218" y="1454"/>
                        </a:lnTo>
                        <a:lnTo>
                          <a:pt x="1228" y="1460"/>
                        </a:lnTo>
                        <a:lnTo>
                          <a:pt x="1236" y="1464"/>
                        </a:lnTo>
                        <a:lnTo>
                          <a:pt x="1258" y="1470"/>
                        </a:lnTo>
                        <a:lnTo>
                          <a:pt x="1278" y="1472"/>
                        </a:lnTo>
                        <a:lnTo>
                          <a:pt x="1300" y="1470"/>
                        </a:lnTo>
                        <a:lnTo>
                          <a:pt x="1322" y="1464"/>
                        </a:lnTo>
                        <a:lnTo>
                          <a:pt x="1342" y="1456"/>
                        </a:lnTo>
                        <a:lnTo>
                          <a:pt x="1360" y="1444"/>
                        </a:lnTo>
                        <a:lnTo>
                          <a:pt x="1376" y="1428"/>
                        </a:lnTo>
                        <a:lnTo>
                          <a:pt x="1390" y="1410"/>
                        </a:lnTo>
                        <a:lnTo>
                          <a:pt x="1400" y="1390"/>
                        </a:lnTo>
                        <a:lnTo>
                          <a:pt x="1404" y="1378"/>
                        </a:lnTo>
                        <a:lnTo>
                          <a:pt x="1406" y="1366"/>
                        </a:lnTo>
                        <a:lnTo>
                          <a:pt x="1408" y="1354"/>
                        </a:lnTo>
                        <a:lnTo>
                          <a:pt x="1408" y="1342"/>
                        </a:lnTo>
                        <a:lnTo>
                          <a:pt x="1406" y="1328"/>
                        </a:lnTo>
                        <a:lnTo>
                          <a:pt x="1402" y="1316"/>
                        </a:lnTo>
                        <a:lnTo>
                          <a:pt x="1402" y="1316"/>
                        </a:lnTo>
                        <a:lnTo>
                          <a:pt x="1288" y="904"/>
                        </a:lnTo>
                        <a:lnTo>
                          <a:pt x="1288" y="904"/>
                        </a:lnTo>
                        <a:lnTo>
                          <a:pt x="1282" y="886"/>
                        </a:lnTo>
                        <a:lnTo>
                          <a:pt x="1274" y="872"/>
                        </a:lnTo>
                        <a:lnTo>
                          <a:pt x="1274" y="872"/>
                        </a:lnTo>
                        <a:lnTo>
                          <a:pt x="1270" y="862"/>
                        </a:lnTo>
                        <a:lnTo>
                          <a:pt x="1266" y="850"/>
                        </a:lnTo>
                        <a:lnTo>
                          <a:pt x="1260" y="840"/>
                        </a:lnTo>
                        <a:lnTo>
                          <a:pt x="1252" y="832"/>
                        </a:lnTo>
                        <a:lnTo>
                          <a:pt x="1244" y="822"/>
                        </a:lnTo>
                        <a:lnTo>
                          <a:pt x="1234" y="814"/>
                        </a:lnTo>
                        <a:lnTo>
                          <a:pt x="1222" y="808"/>
                        </a:lnTo>
                        <a:lnTo>
                          <a:pt x="1208" y="802"/>
                        </a:lnTo>
                        <a:lnTo>
                          <a:pt x="1208" y="802"/>
                        </a:lnTo>
                        <a:lnTo>
                          <a:pt x="1158" y="782"/>
                        </a:lnTo>
                        <a:lnTo>
                          <a:pt x="1106" y="764"/>
                        </a:lnTo>
                        <a:lnTo>
                          <a:pt x="1054" y="750"/>
                        </a:lnTo>
                        <a:lnTo>
                          <a:pt x="1002" y="736"/>
                        </a:lnTo>
                        <a:lnTo>
                          <a:pt x="950" y="724"/>
                        </a:lnTo>
                        <a:lnTo>
                          <a:pt x="898" y="714"/>
                        </a:lnTo>
                        <a:lnTo>
                          <a:pt x="844" y="706"/>
                        </a:lnTo>
                        <a:lnTo>
                          <a:pt x="790" y="702"/>
                        </a:lnTo>
                        <a:lnTo>
                          <a:pt x="790" y="702"/>
                        </a:lnTo>
                        <a:lnTo>
                          <a:pt x="784" y="524"/>
                        </a:lnTo>
                        <a:lnTo>
                          <a:pt x="782" y="348"/>
                        </a:lnTo>
                        <a:lnTo>
                          <a:pt x="782" y="348"/>
                        </a:lnTo>
                        <a:lnTo>
                          <a:pt x="838" y="370"/>
                        </a:lnTo>
                        <a:lnTo>
                          <a:pt x="894" y="390"/>
                        </a:lnTo>
                        <a:lnTo>
                          <a:pt x="924" y="398"/>
                        </a:lnTo>
                        <a:lnTo>
                          <a:pt x="954" y="404"/>
                        </a:lnTo>
                        <a:lnTo>
                          <a:pt x="982" y="410"/>
                        </a:lnTo>
                        <a:lnTo>
                          <a:pt x="1012" y="414"/>
                        </a:lnTo>
                        <a:lnTo>
                          <a:pt x="1042" y="416"/>
                        </a:lnTo>
                        <a:lnTo>
                          <a:pt x="1074" y="418"/>
                        </a:lnTo>
                        <a:lnTo>
                          <a:pt x="1104" y="418"/>
                        </a:lnTo>
                        <a:lnTo>
                          <a:pt x="1136" y="416"/>
                        </a:lnTo>
                        <a:lnTo>
                          <a:pt x="1168" y="414"/>
                        </a:lnTo>
                        <a:lnTo>
                          <a:pt x="1200" y="410"/>
                        </a:lnTo>
                        <a:lnTo>
                          <a:pt x="1232" y="404"/>
                        </a:lnTo>
                        <a:lnTo>
                          <a:pt x="1266" y="396"/>
                        </a:lnTo>
                        <a:lnTo>
                          <a:pt x="1266" y="396"/>
                        </a:lnTo>
                        <a:lnTo>
                          <a:pt x="1278" y="394"/>
                        </a:lnTo>
                        <a:lnTo>
                          <a:pt x="1290" y="388"/>
                        </a:lnTo>
                        <a:lnTo>
                          <a:pt x="1300" y="382"/>
                        </a:lnTo>
                        <a:lnTo>
                          <a:pt x="1310" y="376"/>
                        </a:lnTo>
                        <a:lnTo>
                          <a:pt x="1318" y="370"/>
                        </a:lnTo>
                        <a:lnTo>
                          <a:pt x="1324" y="362"/>
                        </a:lnTo>
                        <a:lnTo>
                          <a:pt x="1336" y="344"/>
                        </a:lnTo>
                        <a:lnTo>
                          <a:pt x="1344" y="324"/>
                        </a:lnTo>
                        <a:lnTo>
                          <a:pt x="1346" y="304"/>
                        </a:lnTo>
                        <a:lnTo>
                          <a:pt x="1346" y="284"/>
                        </a:lnTo>
                        <a:lnTo>
                          <a:pt x="1344" y="262"/>
                        </a:lnTo>
                        <a:lnTo>
                          <a:pt x="1336" y="244"/>
                        </a:lnTo>
                        <a:lnTo>
                          <a:pt x="1326" y="224"/>
                        </a:lnTo>
                        <a:lnTo>
                          <a:pt x="1314" y="208"/>
                        </a:lnTo>
                        <a:lnTo>
                          <a:pt x="1298" y="194"/>
                        </a:lnTo>
                        <a:lnTo>
                          <a:pt x="1280" y="184"/>
                        </a:lnTo>
                        <a:lnTo>
                          <a:pt x="1270" y="180"/>
                        </a:lnTo>
                        <a:lnTo>
                          <a:pt x="1258" y="178"/>
                        </a:lnTo>
                        <a:lnTo>
                          <a:pt x="1248" y="176"/>
                        </a:lnTo>
                        <a:lnTo>
                          <a:pt x="1236" y="176"/>
                        </a:lnTo>
                        <a:lnTo>
                          <a:pt x="1222" y="178"/>
                        </a:lnTo>
                        <a:lnTo>
                          <a:pt x="1210" y="180"/>
                        </a:lnTo>
                        <a:lnTo>
                          <a:pt x="1210" y="180"/>
                        </a:lnTo>
                        <a:lnTo>
                          <a:pt x="1176" y="186"/>
                        </a:lnTo>
                        <a:lnTo>
                          <a:pt x="1144" y="192"/>
                        </a:lnTo>
                        <a:lnTo>
                          <a:pt x="1112" y="194"/>
                        </a:lnTo>
                        <a:lnTo>
                          <a:pt x="1080" y="194"/>
                        </a:lnTo>
                        <a:lnTo>
                          <a:pt x="1050" y="192"/>
                        </a:lnTo>
                        <a:lnTo>
                          <a:pt x="1018" y="190"/>
                        </a:lnTo>
                        <a:lnTo>
                          <a:pt x="988" y="184"/>
                        </a:lnTo>
                        <a:lnTo>
                          <a:pt x="958" y="176"/>
                        </a:lnTo>
                        <a:lnTo>
                          <a:pt x="930" y="168"/>
                        </a:lnTo>
                        <a:lnTo>
                          <a:pt x="900" y="158"/>
                        </a:lnTo>
                        <a:lnTo>
                          <a:pt x="872" y="146"/>
                        </a:lnTo>
                        <a:lnTo>
                          <a:pt x="844" y="132"/>
                        </a:lnTo>
                        <a:lnTo>
                          <a:pt x="816" y="118"/>
                        </a:lnTo>
                        <a:lnTo>
                          <a:pt x="788" y="102"/>
                        </a:lnTo>
                        <a:lnTo>
                          <a:pt x="734" y="66"/>
                        </a:lnTo>
                        <a:lnTo>
                          <a:pt x="734" y="66"/>
                        </a:lnTo>
                        <a:lnTo>
                          <a:pt x="720" y="50"/>
                        </a:lnTo>
                        <a:lnTo>
                          <a:pt x="704" y="38"/>
                        </a:lnTo>
                        <a:lnTo>
                          <a:pt x="686" y="26"/>
                        </a:lnTo>
                        <a:lnTo>
                          <a:pt x="668" y="18"/>
                        </a:lnTo>
                        <a:lnTo>
                          <a:pt x="648" y="10"/>
                        </a:lnTo>
                        <a:lnTo>
                          <a:pt x="626" y="4"/>
                        </a:lnTo>
                        <a:lnTo>
                          <a:pt x="606" y="2"/>
                        </a:lnTo>
                        <a:lnTo>
                          <a:pt x="584" y="0"/>
                        </a:lnTo>
                        <a:lnTo>
                          <a:pt x="564" y="0"/>
                        </a:lnTo>
                        <a:lnTo>
                          <a:pt x="542" y="2"/>
                        </a:lnTo>
                        <a:lnTo>
                          <a:pt x="522" y="6"/>
                        </a:lnTo>
                        <a:lnTo>
                          <a:pt x="502" y="12"/>
                        </a:lnTo>
                        <a:lnTo>
                          <a:pt x="482" y="22"/>
                        </a:lnTo>
                        <a:lnTo>
                          <a:pt x="464" y="32"/>
                        </a:lnTo>
                        <a:lnTo>
                          <a:pt x="448" y="44"/>
                        </a:lnTo>
                        <a:lnTo>
                          <a:pt x="432" y="56"/>
                        </a:lnTo>
                        <a:lnTo>
                          <a:pt x="432" y="56"/>
                        </a:lnTo>
                        <a:lnTo>
                          <a:pt x="422" y="62"/>
                        </a:lnTo>
                        <a:lnTo>
                          <a:pt x="422" y="62"/>
                        </a:lnTo>
                        <a:lnTo>
                          <a:pt x="66" y="304"/>
                        </a:lnTo>
                        <a:lnTo>
                          <a:pt x="66" y="304"/>
                        </a:lnTo>
                        <a:lnTo>
                          <a:pt x="56" y="312"/>
                        </a:lnTo>
                        <a:lnTo>
                          <a:pt x="46" y="320"/>
                        </a:lnTo>
                        <a:lnTo>
                          <a:pt x="32" y="340"/>
                        </a:lnTo>
                        <a:lnTo>
                          <a:pt x="20" y="362"/>
                        </a:lnTo>
                        <a:lnTo>
                          <a:pt x="10" y="386"/>
                        </a:lnTo>
                        <a:lnTo>
                          <a:pt x="4" y="414"/>
                        </a:lnTo>
                        <a:lnTo>
                          <a:pt x="0" y="442"/>
                        </a:lnTo>
                        <a:lnTo>
                          <a:pt x="0" y="472"/>
                        </a:lnTo>
                        <a:lnTo>
                          <a:pt x="0" y="502"/>
                        </a:lnTo>
                        <a:lnTo>
                          <a:pt x="4" y="564"/>
                        </a:lnTo>
                        <a:lnTo>
                          <a:pt x="10" y="624"/>
                        </a:lnTo>
                        <a:lnTo>
                          <a:pt x="16" y="680"/>
                        </a:lnTo>
                        <a:lnTo>
                          <a:pt x="22" y="730"/>
                        </a:lnTo>
                        <a:lnTo>
                          <a:pt x="22" y="730"/>
                        </a:lnTo>
                        <a:lnTo>
                          <a:pt x="22" y="742"/>
                        </a:lnTo>
                        <a:lnTo>
                          <a:pt x="26" y="754"/>
                        </a:lnTo>
                        <a:lnTo>
                          <a:pt x="28" y="766"/>
                        </a:lnTo>
                        <a:lnTo>
                          <a:pt x="34" y="776"/>
                        </a:lnTo>
                        <a:lnTo>
                          <a:pt x="46" y="796"/>
                        </a:lnTo>
                        <a:lnTo>
                          <a:pt x="60" y="810"/>
                        </a:lnTo>
                        <a:lnTo>
                          <a:pt x="78" y="822"/>
                        </a:lnTo>
                        <a:lnTo>
                          <a:pt x="98" y="832"/>
                        </a:lnTo>
                        <a:lnTo>
                          <a:pt x="118" y="836"/>
                        </a:lnTo>
                        <a:lnTo>
                          <a:pt x="138" y="838"/>
                        </a:lnTo>
                        <a:lnTo>
                          <a:pt x="160" y="836"/>
                        </a:lnTo>
                        <a:lnTo>
                          <a:pt x="180" y="832"/>
                        </a:lnTo>
                        <a:lnTo>
                          <a:pt x="198" y="824"/>
                        </a:lnTo>
                        <a:lnTo>
                          <a:pt x="214" y="812"/>
                        </a:lnTo>
                        <a:lnTo>
                          <a:pt x="228" y="796"/>
                        </a:lnTo>
                        <a:lnTo>
                          <a:pt x="234" y="788"/>
                        </a:lnTo>
                        <a:lnTo>
                          <a:pt x="238" y="778"/>
                        </a:lnTo>
                        <a:lnTo>
                          <a:pt x="242" y="768"/>
                        </a:lnTo>
                        <a:lnTo>
                          <a:pt x="244" y="756"/>
                        </a:lnTo>
                        <a:lnTo>
                          <a:pt x="246" y="744"/>
                        </a:lnTo>
                        <a:lnTo>
                          <a:pt x="246" y="732"/>
                        </a:lnTo>
                        <a:lnTo>
                          <a:pt x="246" y="732"/>
                        </a:lnTo>
                        <a:lnTo>
                          <a:pt x="232" y="462"/>
                        </a:lnTo>
                        <a:lnTo>
                          <a:pt x="232" y="462"/>
                        </a:lnTo>
                        <a:lnTo>
                          <a:pt x="378" y="362"/>
                        </a:lnTo>
                        <a:lnTo>
                          <a:pt x="378" y="362"/>
                        </a:lnTo>
                        <a:lnTo>
                          <a:pt x="382" y="468"/>
                        </a:lnTo>
                        <a:lnTo>
                          <a:pt x="386" y="594"/>
                        </a:lnTo>
                        <a:lnTo>
                          <a:pt x="390" y="700"/>
                        </a:lnTo>
                        <a:lnTo>
                          <a:pt x="394" y="750"/>
                        </a:lnTo>
                        <a:lnTo>
                          <a:pt x="394" y="750"/>
                        </a:lnTo>
                        <a:lnTo>
                          <a:pt x="392" y="912"/>
                        </a:lnTo>
                        <a:lnTo>
                          <a:pt x="386" y="1214"/>
                        </a:lnTo>
                        <a:lnTo>
                          <a:pt x="380" y="1394"/>
                        </a:lnTo>
                        <a:lnTo>
                          <a:pt x="374" y="1578"/>
                        </a:lnTo>
                        <a:lnTo>
                          <a:pt x="366" y="1758"/>
                        </a:lnTo>
                        <a:lnTo>
                          <a:pt x="356" y="1922"/>
                        </a:lnTo>
                        <a:lnTo>
                          <a:pt x="356" y="1922"/>
                        </a:lnTo>
                        <a:lnTo>
                          <a:pt x="356" y="1936"/>
                        </a:lnTo>
                        <a:lnTo>
                          <a:pt x="358" y="1948"/>
                        </a:lnTo>
                        <a:lnTo>
                          <a:pt x="366" y="1972"/>
                        </a:lnTo>
                        <a:lnTo>
                          <a:pt x="378" y="1990"/>
                        </a:lnTo>
                        <a:lnTo>
                          <a:pt x="392" y="2006"/>
                        </a:lnTo>
                        <a:lnTo>
                          <a:pt x="408" y="2020"/>
                        </a:lnTo>
                        <a:lnTo>
                          <a:pt x="426" y="2030"/>
                        </a:lnTo>
                        <a:lnTo>
                          <a:pt x="446" y="2036"/>
                        </a:lnTo>
                        <a:lnTo>
                          <a:pt x="466" y="2038"/>
                        </a:lnTo>
                        <a:lnTo>
                          <a:pt x="486" y="2038"/>
                        </a:lnTo>
                        <a:lnTo>
                          <a:pt x="506" y="2034"/>
                        </a:lnTo>
                        <a:lnTo>
                          <a:pt x="526" y="2026"/>
                        </a:lnTo>
                        <a:lnTo>
                          <a:pt x="544" y="2016"/>
                        </a:lnTo>
                        <a:lnTo>
                          <a:pt x="560" y="2000"/>
                        </a:lnTo>
                        <a:lnTo>
                          <a:pt x="572" y="1982"/>
                        </a:lnTo>
                        <a:lnTo>
                          <a:pt x="578" y="1970"/>
                        </a:lnTo>
                        <a:lnTo>
                          <a:pt x="582" y="1958"/>
                        </a:lnTo>
                        <a:lnTo>
                          <a:pt x="586" y="1946"/>
                        </a:lnTo>
                        <a:lnTo>
                          <a:pt x="588" y="1932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45720" tIns="22860" rIns="45720" bIns="228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AU" sz="800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3611584" y="3572223"/>
                    <a:ext cx="3685730" cy="5484859"/>
                    <a:chOff x="3495952" y="2871873"/>
                    <a:chExt cx="3685730" cy="5484859"/>
                  </a:xfrm>
                </p:grpSpPr>
                <p:sp>
                  <p:nvSpPr>
                    <p:cNvPr id="22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038137" y="4033838"/>
                      <a:ext cx="793144" cy="793144"/>
                    </a:xfrm>
                    <a:custGeom>
                      <a:avLst/>
                      <a:gdLst>
                        <a:gd name="T0" fmla="*/ 358 w 384"/>
                        <a:gd name="T1" fmla="*/ 96 h 384"/>
                        <a:gd name="T2" fmla="*/ 374 w 384"/>
                        <a:gd name="T3" fmla="*/ 132 h 384"/>
                        <a:gd name="T4" fmla="*/ 382 w 384"/>
                        <a:gd name="T5" fmla="*/ 168 h 384"/>
                        <a:gd name="T6" fmla="*/ 382 w 384"/>
                        <a:gd name="T7" fmla="*/ 206 h 384"/>
                        <a:gd name="T8" fmla="*/ 376 w 384"/>
                        <a:gd name="T9" fmla="*/ 242 h 384"/>
                        <a:gd name="T10" fmla="*/ 364 w 384"/>
                        <a:gd name="T11" fmla="*/ 276 h 384"/>
                        <a:gd name="T12" fmla="*/ 344 w 384"/>
                        <a:gd name="T13" fmla="*/ 308 h 384"/>
                        <a:gd name="T14" fmla="*/ 318 w 384"/>
                        <a:gd name="T15" fmla="*/ 336 h 384"/>
                        <a:gd name="T16" fmla="*/ 286 w 384"/>
                        <a:gd name="T17" fmla="*/ 358 h 384"/>
                        <a:gd name="T18" fmla="*/ 268 w 384"/>
                        <a:gd name="T19" fmla="*/ 368 h 384"/>
                        <a:gd name="T20" fmla="*/ 232 w 384"/>
                        <a:gd name="T21" fmla="*/ 380 h 384"/>
                        <a:gd name="T22" fmla="*/ 196 w 384"/>
                        <a:gd name="T23" fmla="*/ 384 h 384"/>
                        <a:gd name="T24" fmla="*/ 158 w 384"/>
                        <a:gd name="T25" fmla="*/ 382 h 384"/>
                        <a:gd name="T26" fmla="*/ 124 w 384"/>
                        <a:gd name="T27" fmla="*/ 372 h 384"/>
                        <a:gd name="T28" fmla="*/ 90 w 384"/>
                        <a:gd name="T29" fmla="*/ 356 h 384"/>
                        <a:gd name="T30" fmla="*/ 60 w 384"/>
                        <a:gd name="T31" fmla="*/ 332 h 384"/>
                        <a:gd name="T32" fmla="*/ 34 w 384"/>
                        <a:gd name="T33" fmla="*/ 304 h 384"/>
                        <a:gd name="T34" fmla="*/ 24 w 384"/>
                        <a:gd name="T35" fmla="*/ 288 h 384"/>
                        <a:gd name="T36" fmla="*/ 8 w 384"/>
                        <a:gd name="T37" fmla="*/ 252 h 384"/>
                        <a:gd name="T38" fmla="*/ 0 w 384"/>
                        <a:gd name="T39" fmla="*/ 214 h 384"/>
                        <a:gd name="T40" fmla="*/ 0 w 384"/>
                        <a:gd name="T41" fmla="*/ 178 h 384"/>
                        <a:gd name="T42" fmla="*/ 6 w 384"/>
                        <a:gd name="T43" fmla="*/ 142 h 384"/>
                        <a:gd name="T44" fmla="*/ 18 w 384"/>
                        <a:gd name="T45" fmla="*/ 108 h 384"/>
                        <a:gd name="T46" fmla="*/ 38 w 384"/>
                        <a:gd name="T47" fmla="*/ 76 h 384"/>
                        <a:gd name="T48" fmla="*/ 64 w 384"/>
                        <a:gd name="T49" fmla="*/ 48 h 384"/>
                        <a:gd name="T50" fmla="*/ 96 w 384"/>
                        <a:gd name="T51" fmla="*/ 26 h 384"/>
                        <a:gd name="T52" fmla="*/ 114 w 384"/>
                        <a:gd name="T53" fmla="*/ 16 h 384"/>
                        <a:gd name="T54" fmla="*/ 150 w 384"/>
                        <a:gd name="T55" fmla="*/ 4 h 384"/>
                        <a:gd name="T56" fmla="*/ 186 w 384"/>
                        <a:gd name="T57" fmla="*/ 0 h 384"/>
                        <a:gd name="T58" fmla="*/ 224 w 384"/>
                        <a:gd name="T59" fmla="*/ 2 h 384"/>
                        <a:gd name="T60" fmla="*/ 260 w 384"/>
                        <a:gd name="T61" fmla="*/ 12 h 384"/>
                        <a:gd name="T62" fmla="*/ 292 w 384"/>
                        <a:gd name="T63" fmla="*/ 28 h 384"/>
                        <a:gd name="T64" fmla="*/ 322 w 384"/>
                        <a:gd name="T65" fmla="*/ 52 h 384"/>
                        <a:gd name="T66" fmla="*/ 348 w 384"/>
                        <a:gd name="T67" fmla="*/ 80 h 3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84" h="384">
                          <a:moveTo>
                            <a:pt x="358" y="96"/>
                          </a:moveTo>
                          <a:lnTo>
                            <a:pt x="358" y="96"/>
                          </a:lnTo>
                          <a:lnTo>
                            <a:pt x="366" y="114"/>
                          </a:lnTo>
                          <a:lnTo>
                            <a:pt x="374" y="132"/>
                          </a:lnTo>
                          <a:lnTo>
                            <a:pt x="378" y="150"/>
                          </a:lnTo>
                          <a:lnTo>
                            <a:pt x="382" y="168"/>
                          </a:lnTo>
                          <a:lnTo>
                            <a:pt x="384" y="188"/>
                          </a:lnTo>
                          <a:lnTo>
                            <a:pt x="382" y="206"/>
                          </a:lnTo>
                          <a:lnTo>
                            <a:pt x="380" y="224"/>
                          </a:lnTo>
                          <a:lnTo>
                            <a:pt x="376" y="242"/>
                          </a:lnTo>
                          <a:lnTo>
                            <a:pt x="370" y="260"/>
                          </a:lnTo>
                          <a:lnTo>
                            <a:pt x="364" y="276"/>
                          </a:lnTo>
                          <a:lnTo>
                            <a:pt x="354" y="294"/>
                          </a:lnTo>
                          <a:lnTo>
                            <a:pt x="344" y="308"/>
                          </a:lnTo>
                          <a:lnTo>
                            <a:pt x="332" y="322"/>
                          </a:lnTo>
                          <a:lnTo>
                            <a:pt x="318" y="336"/>
                          </a:lnTo>
                          <a:lnTo>
                            <a:pt x="304" y="348"/>
                          </a:lnTo>
                          <a:lnTo>
                            <a:pt x="286" y="358"/>
                          </a:lnTo>
                          <a:lnTo>
                            <a:pt x="286" y="358"/>
                          </a:lnTo>
                          <a:lnTo>
                            <a:pt x="268" y="368"/>
                          </a:lnTo>
                          <a:lnTo>
                            <a:pt x="250" y="374"/>
                          </a:lnTo>
                          <a:lnTo>
                            <a:pt x="232" y="380"/>
                          </a:lnTo>
                          <a:lnTo>
                            <a:pt x="214" y="382"/>
                          </a:lnTo>
                          <a:lnTo>
                            <a:pt x="196" y="384"/>
                          </a:lnTo>
                          <a:lnTo>
                            <a:pt x="178" y="384"/>
                          </a:lnTo>
                          <a:lnTo>
                            <a:pt x="158" y="382"/>
                          </a:lnTo>
                          <a:lnTo>
                            <a:pt x="140" y="378"/>
                          </a:lnTo>
                          <a:lnTo>
                            <a:pt x="124" y="372"/>
                          </a:lnTo>
                          <a:lnTo>
                            <a:pt x="106" y="364"/>
                          </a:lnTo>
                          <a:lnTo>
                            <a:pt x="90" y="356"/>
                          </a:lnTo>
                          <a:lnTo>
                            <a:pt x="74" y="344"/>
                          </a:lnTo>
                          <a:lnTo>
                            <a:pt x="60" y="332"/>
                          </a:lnTo>
                          <a:lnTo>
                            <a:pt x="46" y="320"/>
                          </a:lnTo>
                          <a:lnTo>
                            <a:pt x="34" y="304"/>
                          </a:lnTo>
                          <a:lnTo>
                            <a:pt x="24" y="288"/>
                          </a:lnTo>
                          <a:lnTo>
                            <a:pt x="24" y="288"/>
                          </a:lnTo>
                          <a:lnTo>
                            <a:pt x="16" y="270"/>
                          </a:lnTo>
                          <a:lnTo>
                            <a:pt x="8" y="252"/>
                          </a:lnTo>
                          <a:lnTo>
                            <a:pt x="4" y="234"/>
                          </a:lnTo>
                          <a:lnTo>
                            <a:pt x="0" y="214"/>
                          </a:lnTo>
                          <a:lnTo>
                            <a:pt x="0" y="196"/>
                          </a:lnTo>
                          <a:lnTo>
                            <a:pt x="0" y="178"/>
                          </a:lnTo>
                          <a:lnTo>
                            <a:pt x="2" y="160"/>
                          </a:lnTo>
                          <a:lnTo>
                            <a:pt x="6" y="142"/>
                          </a:lnTo>
                          <a:lnTo>
                            <a:pt x="12" y="124"/>
                          </a:lnTo>
                          <a:lnTo>
                            <a:pt x="18" y="108"/>
                          </a:lnTo>
                          <a:lnTo>
                            <a:pt x="28" y="90"/>
                          </a:lnTo>
                          <a:lnTo>
                            <a:pt x="38" y="76"/>
                          </a:lnTo>
                          <a:lnTo>
                            <a:pt x="50" y="62"/>
                          </a:lnTo>
                          <a:lnTo>
                            <a:pt x="64" y="48"/>
                          </a:lnTo>
                          <a:lnTo>
                            <a:pt x="80" y="36"/>
                          </a:lnTo>
                          <a:lnTo>
                            <a:pt x="96" y="26"/>
                          </a:lnTo>
                          <a:lnTo>
                            <a:pt x="96" y="26"/>
                          </a:lnTo>
                          <a:lnTo>
                            <a:pt x="114" y="16"/>
                          </a:lnTo>
                          <a:lnTo>
                            <a:pt x="132" y="10"/>
                          </a:lnTo>
                          <a:lnTo>
                            <a:pt x="150" y="4"/>
                          </a:lnTo>
                          <a:lnTo>
                            <a:pt x="168" y="2"/>
                          </a:lnTo>
                          <a:lnTo>
                            <a:pt x="186" y="0"/>
                          </a:lnTo>
                          <a:lnTo>
                            <a:pt x="206" y="0"/>
                          </a:lnTo>
                          <a:lnTo>
                            <a:pt x="224" y="2"/>
                          </a:lnTo>
                          <a:lnTo>
                            <a:pt x="242" y="6"/>
                          </a:lnTo>
                          <a:lnTo>
                            <a:pt x="260" y="12"/>
                          </a:lnTo>
                          <a:lnTo>
                            <a:pt x="276" y="20"/>
                          </a:lnTo>
                          <a:lnTo>
                            <a:pt x="292" y="28"/>
                          </a:lnTo>
                          <a:lnTo>
                            <a:pt x="308" y="40"/>
                          </a:lnTo>
                          <a:lnTo>
                            <a:pt x="322" y="52"/>
                          </a:lnTo>
                          <a:lnTo>
                            <a:pt x="336" y="64"/>
                          </a:lnTo>
                          <a:lnTo>
                            <a:pt x="348" y="80"/>
                          </a:lnTo>
                          <a:lnTo>
                            <a:pt x="358" y="9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23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24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5373755" y="3802522"/>
                      <a:ext cx="1022063" cy="1110938"/>
                    </a:xfrm>
                    <a:custGeom>
                      <a:avLst/>
                      <a:gdLst>
                        <a:gd name="T0" fmla="*/ 34 w 805"/>
                        <a:gd name="T1" fmla="*/ 631 h 875"/>
                        <a:gd name="T2" fmla="*/ 16 w 805"/>
                        <a:gd name="T3" fmla="*/ 617 h 875"/>
                        <a:gd name="T4" fmla="*/ 5 w 805"/>
                        <a:gd name="T5" fmla="*/ 601 h 875"/>
                        <a:gd name="T6" fmla="*/ 0 w 805"/>
                        <a:gd name="T7" fmla="*/ 583 h 875"/>
                        <a:gd name="T8" fmla="*/ 2 w 805"/>
                        <a:gd name="T9" fmla="*/ 567 h 875"/>
                        <a:gd name="T10" fmla="*/ 7 w 805"/>
                        <a:gd name="T11" fmla="*/ 550 h 875"/>
                        <a:gd name="T12" fmla="*/ 16 w 805"/>
                        <a:gd name="T13" fmla="*/ 538 h 875"/>
                        <a:gd name="T14" fmla="*/ 29 w 805"/>
                        <a:gd name="T15" fmla="*/ 531 h 875"/>
                        <a:gd name="T16" fmla="*/ 43 w 805"/>
                        <a:gd name="T17" fmla="*/ 527 h 875"/>
                        <a:gd name="T18" fmla="*/ 57 w 805"/>
                        <a:gd name="T19" fmla="*/ 531 h 875"/>
                        <a:gd name="T20" fmla="*/ 149 w 805"/>
                        <a:gd name="T21" fmla="*/ 572 h 875"/>
                        <a:gd name="T22" fmla="*/ 292 w 805"/>
                        <a:gd name="T23" fmla="*/ 636 h 875"/>
                        <a:gd name="T24" fmla="*/ 396 w 805"/>
                        <a:gd name="T25" fmla="*/ 678 h 875"/>
                        <a:gd name="T26" fmla="*/ 493 w 805"/>
                        <a:gd name="T27" fmla="*/ 706 h 875"/>
                        <a:gd name="T28" fmla="*/ 538 w 805"/>
                        <a:gd name="T29" fmla="*/ 715 h 875"/>
                        <a:gd name="T30" fmla="*/ 576 w 805"/>
                        <a:gd name="T31" fmla="*/ 717 h 875"/>
                        <a:gd name="T32" fmla="*/ 608 w 805"/>
                        <a:gd name="T33" fmla="*/ 712 h 875"/>
                        <a:gd name="T34" fmla="*/ 629 w 805"/>
                        <a:gd name="T35" fmla="*/ 699 h 875"/>
                        <a:gd name="T36" fmla="*/ 644 w 805"/>
                        <a:gd name="T37" fmla="*/ 676 h 875"/>
                        <a:gd name="T38" fmla="*/ 647 w 805"/>
                        <a:gd name="T39" fmla="*/ 662 h 875"/>
                        <a:gd name="T40" fmla="*/ 647 w 805"/>
                        <a:gd name="T41" fmla="*/ 629 h 875"/>
                        <a:gd name="T42" fmla="*/ 642 w 805"/>
                        <a:gd name="T43" fmla="*/ 595 h 875"/>
                        <a:gd name="T44" fmla="*/ 622 w 805"/>
                        <a:gd name="T45" fmla="*/ 536 h 875"/>
                        <a:gd name="T46" fmla="*/ 581 w 805"/>
                        <a:gd name="T47" fmla="*/ 454 h 875"/>
                        <a:gd name="T48" fmla="*/ 531 w 805"/>
                        <a:gd name="T49" fmla="*/ 373 h 875"/>
                        <a:gd name="T50" fmla="*/ 477 w 805"/>
                        <a:gd name="T51" fmla="*/ 298 h 875"/>
                        <a:gd name="T52" fmla="*/ 396 w 805"/>
                        <a:gd name="T53" fmla="*/ 196 h 875"/>
                        <a:gd name="T54" fmla="*/ 384 w 805"/>
                        <a:gd name="T55" fmla="*/ 179 h 875"/>
                        <a:gd name="T56" fmla="*/ 394 w 805"/>
                        <a:gd name="T57" fmla="*/ 102 h 875"/>
                        <a:gd name="T58" fmla="*/ 411 w 805"/>
                        <a:gd name="T59" fmla="*/ 16 h 875"/>
                        <a:gd name="T60" fmla="*/ 418 w 805"/>
                        <a:gd name="T61" fmla="*/ 0 h 875"/>
                        <a:gd name="T62" fmla="*/ 488 w 805"/>
                        <a:gd name="T63" fmla="*/ 81 h 875"/>
                        <a:gd name="T64" fmla="*/ 558 w 805"/>
                        <a:gd name="T65" fmla="*/ 170 h 875"/>
                        <a:gd name="T66" fmla="*/ 636 w 805"/>
                        <a:gd name="T67" fmla="*/ 280 h 875"/>
                        <a:gd name="T68" fmla="*/ 712 w 805"/>
                        <a:gd name="T69" fmla="*/ 403 h 875"/>
                        <a:gd name="T70" fmla="*/ 744 w 805"/>
                        <a:gd name="T71" fmla="*/ 468 h 875"/>
                        <a:gd name="T72" fmla="*/ 771 w 805"/>
                        <a:gd name="T73" fmla="*/ 531 h 875"/>
                        <a:gd name="T74" fmla="*/ 791 w 805"/>
                        <a:gd name="T75" fmla="*/ 593 h 875"/>
                        <a:gd name="T76" fmla="*/ 801 w 805"/>
                        <a:gd name="T77" fmla="*/ 656 h 875"/>
                        <a:gd name="T78" fmla="*/ 805 w 805"/>
                        <a:gd name="T79" fmla="*/ 714 h 875"/>
                        <a:gd name="T80" fmla="*/ 796 w 805"/>
                        <a:gd name="T81" fmla="*/ 767 h 875"/>
                        <a:gd name="T82" fmla="*/ 787 w 805"/>
                        <a:gd name="T83" fmla="*/ 792 h 875"/>
                        <a:gd name="T84" fmla="*/ 760 w 805"/>
                        <a:gd name="T85" fmla="*/ 830 h 875"/>
                        <a:gd name="T86" fmla="*/ 724 w 805"/>
                        <a:gd name="T87" fmla="*/ 855 h 875"/>
                        <a:gd name="T88" fmla="*/ 681 w 805"/>
                        <a:gd name="T89" fmla="*/ 870 h 875"/>
                        <a:gd name="T90" fmla="*/ 633 w 805"/>
                        <a:gd name="T91" fmla="*/ 875 h 875"/>
                        <a:gd name="T92" fmla="*/ 577 w 805"/>
                        <a:gd name="T93" fmla="*/ 870 h 875"/>
                        <a:gd name="T94" fmla="*/ 518 w 805"/>
                        <a:gd name="T95" fmla="*/ 859 h 875"/>
                        <a:gd name="T96" fmla="*/ 427 w 805"/>
                        <a:gd name="T97" fmla="*/ 830 h 875"/>
                        <a:gd name="T98" fmla="*/ 303 w 805"/>
                        <a:gd name="T99" fmla="*/ 778 h 875"/>
                        <a:gd name="T100" fmla="*/ 188 w 805"/>
                        <a:gd name="T101" fmla="*/ 721 h 875"/>
                        <a:gd name="T102" fmla="*/ 95 w 805"/>
                        <a:gd name="T103" fmla="*/ 669 h 8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805" h="875">
                          <a:moveTo>
                            <a:pt x="34" y="631"/>
                          </a:moveTo>
                          <a:lnTo>
                            <a:pt x="34" y="631"/>
                          </a:lnTo>
                          <a:lnTo>
                            <a:pt x="25" y="624"/>
                          </a:lnTo>
                          <a:lnTo>
                            <a:pt x="16" y="617"/>
                          </a:lnTo>
                          <a:lnTo>
                            <a:pt x="11" y="608"/>
                          </a:lnTo>
                          <a:lnTo>
                            <a:pt x="5" y="601"/>
                          </a:lnTo>
                          <a:lnTo>
                            <a:pt x="2" y="592"/>
                          </a:lnTo>
                          <a:lnTo>
                            <a:pt x="0" y="583"/>
                          </a:lnTo>
                          <a:lnTo>
                            <a:pt x="0" y="574"/>
                          </a:lnTo>
                          <a:lnTo>
                            <a:pt x="2" y="567"/>
                          </a:lnTo>
                          <a:lnTo>
                            <a:pt x="4" y="558"/>
                          </a:lnTo>
                          <a:lnTo>
                            <a:pt x="7" y="550"/>
                          </a:lnTo>
                          <a:lnTo>
                            <a:pt x="11" y="545"/>
                          </a:lnTo>
                          <a:lnTo>
                            <a:pt x="16" y="538"/>
                          </a:lnTo>
                          <a:lnTo>
                            <a:pt x="22" y="534"/>
                          </a:lnTo>
                          <a:lnTo>
                            <a:pt x="29" y="531"/>
                          </a:lnTo>
                          <a:lnTo>
                            <a:pt x="36" y="529"/>
                          </a:lnTo>
                          <a:lnTo>
                            <a:pt x="43" y="527"/>
                          </a:lnTo>
                          <a:lnTo>
                            <a:pt x="43" y="527"/>
                          </a:lnTo>
                          <a:lnTo>
                            <a:pt x="57" y="531"/>
                          </a:lnTo>
                          <a:lnTo>
                            <a:pt x="81" y="541"/>
                          </a:lnTo>
                          <a:lnTo>
                            <a:pt x="149" y="572"/>
                          </a:lnTo>
                          <a:lnTo>
                            <a:pt x="240" y="613"/>
                          </a:lnTo>
                          <a:lnTo>
                            <a:pt x="292" y="636"/>
                          </a:lnTo>
                          <a:lnTo>
                            <a:pt x="344" y="658"/>
                          </a:lnTo>
                          <a:lnTo>
                            <a:pt x="396" y="678"/>
                          </a:lnTo>
                          <a:lnTo>
                            <a:pt x="446" y="694"/>
                          </a:lnTo>
                          <a:lnTo>
                            <a:pt x="493" y="706"/>
                          </a:lnTo>
                          <a:lnTo>
                            <a:pt x="516" y="712"/>
                          </a:lnTo>
                          <a:lnTo>
                            <a:pt x="538" y="715"/>
                          </a:lnTo>
                          <a:lnTo>
                            <a:pt x="558" y="717"/>
                          </a:lnTo>
                          <a:lnTo>
                            <a:pt x="576" y="717"/>
                          </a:lnTo>
                          <a:lnTo>
                            <a:pt x="592" y="715"/>
                          </a:lnTo>
                          <a:lnTo>
                            <a:pt x="608" y="712"/>
                          </a:lnTo>
                          <a:lnTo>
                            <a:pt x="620" y="706"/>
                          </a:lnTo>
                          <a:lnTo>
                            <a:pt x="629" y="699"/>
                          </a:lnTo>
                          <a:lnTo>
                            <a:pt x="638" y="688"/>
                          </a:lnTo>
                          <a:lnTo>
                            <a:pt x="644" y="676"/>
                          </a:lnTo>
                          <a:lnTo>
                            <a:pt x="644" y="676"/>
                          </a:lnTo>
                          <a:lnTo>
                            <a:pt x="647" y="662"/>
                          </a:lnTo>
                          <a:lnTo>
                            <a:pt x="647" y="647"/>
                          </a:lnTo>
                          <a:lnTo>
                            <a:pt x="647" y="629"/>
                          </a:lnTo>
                          <a:lnTo>
                            <a:pt x="645" y="613"/>
                          </a:lnTo>
                          <a:lnTo>
                            <a:pt x="642" y="595"/>
                          </a:lnTo>
                          <a:lnTo>
                            <a:pt x="636" y="576"/>
                          </a:lnTo>
                          <a:lnTo>
                            <a:pt x="622" y="536"/>
                          </a:lnTo>
                          <a:lnTo>
                            <a:pt x="602" y="497"/>
                          </a:lnTo>
                          <a:lnTo>
                            <a:pt x="581" y="454"/>
                          </a:lnTo>
                          <a:lnTo>
                            <a:pt x="556" y="412"/>
                          </a:lnTo>
                          <a:lnTo>
                            <a:pt x="531" y="373"/>
                          </a:lnTo>
                          <a:lnTo>
                            <a:pt x="504" y="334"/>
                          </a:lnTo>
                          <a:lnTo>
                            <a:pt x="477" y="298"/>
                          </a:lnTo>
                          <a:lnTo>
                            <a:pt x="430" y="237"/>
                          </a:lnTo>
                          <a:lnTo>
                            <a:pt x="396" y="196"/>
                          </a:lnTo>
                          <a:lnTo>
                            <a:pt x="384" y="179"/>
                          </a:lnTo>
                          <a:lnTo>
                            <a:pt x="384" y="179"/>
                          </a:lnTo>
                          <a:lnTo>
                            <a:pt x="387" y="156"/>
                          </a:lnTo>
                          <a:lnTo>
                            <a:pt x="394" y="102"/>
                          </a:lnTo>
                          <a:lnTo>
                            <a:pt x="405" y="41"/>
                          </a:lnTo>
                          <a:lnTo>
                            <a:pt x="411" y="16"/>
                          </a:lnTo>
                          <a:lnTo>
                            <a:pt x="418" y="0"/>
                          </a:lnTo>
                          <a:lnTo>
                            <a:pt x="418" y="0"/>
                          </a:lnTo>
                          <a:lnTo>
                            <a:pt x="437" y="22"/>
                          </a:lnTo>
                          <a:lnTo>
                            <a:pt x="488" y="81"/>
                          </a:lnTo>
                          <a:lnTo>
                            <a:pt x="522" y="122"/>
                          </a:lnTo>
                          <a:lnTo>
                            <a:pt x="558" y="170"/>
                          </a:lnTo>
                          <a:lnTo>
                            <a:pt x="597" y="222"/>
                          </a:lnTo>
                          <a:lnTo>
                            <a:pt x="636" y="280"/>
                          </a:lnTo>
                          <a:lnTo>
                            <a:pt x="676" y="341"/>
                          </a:lnTo>
                          <a:lnTo>
                            <a:pt x="712" y="403"/>
                          </a:lnTo>
                          <a:lnTo>
                            <a:pt x="728" y="436"/>
                          </a:lnTo>
                          <a:lnTo>
                            <a:pt x="744" y="468"/>
                          </a:lnTo>
                          <a:lnTo>
                            <a:pt x="758" y="498"/>
                          </a:lnTo>
                          <a:lnTo>
                            <a:pt x="771" y="531"/>
                          </a:lnTo>
                          <a:lnTo>
                            <a:pt x="782" y="563"/>
                          </a:lnTo>
                          <a:lnTo>
                            <a:pt x="791" y="593"/>
                          </a:lnTo>
                          <a:lnTo>
                            <a:pt x="798" y="626"/>
                          </a:lnTo>
                          <a:lnTo>
                            <a:pt x="801" y="656"/>
                          </a:lnTo>
                          <a:lnTo>
                            <a:pt x="805" y="685"/>
                          </a:lnTo>
                          <a:lnTo>
                            <a:pt x="805" y="714"/>
                          </a:lnTo>
                          <a:lnTo>
                            <a:pt x="801" y="742"/>
                          </a:lnTo>
                          <a:lnTo>
                            <a:pt x="796" y="767"/>
                          </a:lnTo>
                          <a:lnTo>
                            <a:pt x="796" y="767"/>
                          </a:lnTo>
                          <a:lnTo>
                            <a:pt x="787" y="792"/>
                          </a:lnTo>
                          <a:lnTo>
                            <a:pt x="775" y="814"/>
                          </a:lnTo>
                          <a:lnTo>
                            <a:pt x="760" y="830"/>
                          </a:lnTo>
                          <a:lnTo>
                            <a:pt x="744" y="844"/>
                          </a:lnTo>
                          <a:lnTo>
                            <a:pt x="724" y="855"/>
                          </a:lnTo>
                          <a:lnTo>
                            <a:pt x="705" y="864"/>
                          </a:lnTo>
                          <a:lnTo>
                            <a:pt x="681" y="870"/>
                          </a:lnTo>
                          <a:lnTo>
                            <a:pt x="658" y="873"/>
                          </a:lnTo>
                          <a:lnTo>
                            <a:pt x="633" y="875"/>
                          </a:lnTo>
                          <a:lnTo>
                            <a:pt x="604" y="873"/>
                          </a:lnTo>
                          <a:lnTo>
                            <a:pt x="577" y="870"/>
                          </a:lnTo>
                          <a:lnTo>
                            <a:pt x="549" y="864"/>
                          </a:lnTo>
                          <a:lnTo>
                            <a:pt x="518" y="859"/>
                          </a:lnTo>
                          <a:lnTo>
                            <a:pt x="488" y="850"/>
                          </a:lnTo>
                          <a:lnTo>
                            <a:pt x="427" y="830"/>
                          </a:lnTo>
                          <a:lnTo>
                            <a:pt x="364" y="805"/>
                          </a:lnTo>
                          <a:lnTo>
                            <a:pt x="303" y="778"/>
                          </a:lnTo>
                          <a:lnTo>
                            <a:pt x="244" y="749"/>
                          </a:lnTo>
                          <a:lnTo>
                            <a:pt x="188" y="721"/>
                          </a:lnTo>
                          <a:lnTo>
                            <a:pt x="138" y="694"/>
                          </a:lnTo>
                          <a:lnTo>
                            <a:pt x="95" y="669"/>
                          </a:lnTo>
                          <a:lnTo>
                            <a:pt x="34" y="63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2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  <a:close/>
                        </a:path>
                      </a:pathLst>
                    </a:custGeom>
                    <a:solidFill>
                      <a:srgbClr val="84848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26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5428349" y="3477493"/>
                      <a:ext cx="577688" cy="769404"/>
                    </a:xfrm>
                    <a:custGeom>
                      <a:avLst/>
                      <a:gdLst>
                        <a:gd name="T0" fmla="*/ 38 w 455"/>
                        <a:gd name="T1" fmla="*/ 89 h 606"/>
                        <a:gd name="T2" fmla="*/ 38 w 455"/>
                        <a:gd name="T3" fmla="*/ 89 h 606"/>
                        <a:gd name="T4" fmla="*/ 129 w 455"/>
                        <a:gd name="T5" fmla="*/ 46 h 606"/>
                        <a:gd name="T6" fmla="*/ 178 w 455"/>
                        <a:gd name="T7" fmla="*/ 25 h 606"/>
                        <a:gd name="T8" fmla="*/ 210 w 455"/>
                        <a:gd name="T9" fmla="*/ 11 h 606"/>
                        <a:gd name="T10" fmla="*/ 210 w 455"/>
                        <a:gd name="T11" fmla="*/ 11 h 606"/>
                        <a:gd name="T12" fmla="*/ 231 w 455"/>
                        <a:gd name="T13" fmla="*/ 3 h 606"/>
                        <a:gd name="T14" fmla="*/ 242 w 455"/>
                        <a:gd name="T15" fmla="*/ 0 h 606"/>
                        <a:gd name="T16" fmla="*/ 253 w 455"/>
                        <a:gd name="T17" fmla="*/ 2 h 606"/>
                        <a:gd name="T18" fmla="*/ 264 w 455"/>
                        <a:gd name="T19" fmla="*/ 5 h 606"/>
                        <a:gd name="T20" fmla="*/ 269 w 455"/>
                        <a:gd name="T21" fmla="*/ 9 h 606"/>
                        <a:gd name="T22" fmla="*/ 274 w 455"/>
                        <a:gd name="T23" fmla="*/ 14 h 606"/>
                        <a:gd name="T24" fmla="*/ 287 w 455"/>
                        <a:gd name="T25" fmla="*/ 30 h 606"/>
                        <a:gd name="T26" fmla="*/ 298 w 455"/>
                        <a:gd name="T27" fmla="*/ 54 h 606"/>
                        <a:gd name="T28" fmla="*/ 298 w 455"/>
                        <a:gd name="T29" fmla="*/ 54 h 606"/>
                        <a:gd name="T30" fmla="*/ 389 w 455"/>
                        <a:gd name="T31" fmla="*/ 283 h 606"/>
                        <a:gd name="T32" fmla="*/ 436 w 455"/>
                        <a:gd name="T33" fmla="*/ 410 h 606"/>
                        <a:gd name="T34" fmla="*/ 450 w 455"/>
                        <a:gd name="T35" fmla="*/ 453 h 606"/>
                        <a:gd name="T36" fmla="*/ 455 w 455"/>
                        <a:gd name="T37" fmla="*/ 468 h 606"/>
                        <a:gd name="T38" fmla="*/ 455 w 455"/>
                        <a:gd name="T39" fmla="*/ 473 h 606"/>
                        <a:gd name="T40" fmla="*/ 455 w 455"/>
                        <a:gd name="T41" fmla="*/ 473 h 606"/>
                        <a:gd name="T42" fmla="*/ 454 w 455"/>
                        <a:gd name="T43" fmla="*/ 487 h 606"/>
                        <a:gd name="T44" fmla="*/ 452 w 455"/>
                        <a:gd name="T45" fmla="*/ 496 h 606"/>
                        <a:gd name="T46" fmla="*/ 446 w 455"/>
                        <a:gd name="T47" fmla="*/ 504 h 606"/>
                        <a:gd name="T48" fmla="*/ 437 w 455"/>
                        <a:gd name="T49" fmla="*/ 512 h 606"/>
                        <a:gd name="T50" fmla="*/ 423 w 455"/>
                        <a:gd name="T51" fmla="*/ 521 h 606"/>
                        <a:gd name="T52" fmla="*/ 403 w 455"/>
                        <a:gd name="T53" fmla="*/ 532 h 606"/>
                        <a:gd name="T54" fmla="*/ 377 w 455"/>
                        <a:gd name="T55" fmla="*/ 545 h 606"/>
                        <a:gd name="T56" fmla="*/ 377 w 455"/>
                        <a:gd name="T57" fmla="*/ 545 h 606"/>
                        <a:gd name="T58" fmla="*/ 317 w 455"/>
                        <a:gd name="T59" fmla="*/ 568 h 606"/>
                        <a:gd name="T60" fmla="*/ 271 w 455"/>
                        <a:gd name="T61" fmla="*/ 586 h 606"/>
                        <a:gd name="T62" fmla="*/ 233 w 455"/>
                        <a:gd name="T63" fmla="*/ 597 h 606"/>
                        <a:gd name="T64" fmla="*/ 212 w 455"/>
                        <a:gd name="T65" fmla="*/ 602 h 606"/>
                        <a:gd name="T66" fmla="*/ 212 w 455"/>
                        <a:gd name="T67" fmla="*/ 602 h 606"/>
                        <a:gd name="T68" fmla="*/ 203 w 455"/>
                        <a:gd name="T69" fmla="*/ 604 h 606"/>
                        <a:gd name="T70" fmla="*/ 194 w 455"/>
                        <a:gd name="T71" fmla="*/ 606 h 606"/>
                        <a:gd name="T72" fmla="*/ 187 w 455"/>
                        <a:gd name="T73" fmla="*/ 604 h 606"/>
                        <a:gd name="T74" fmla="*/ 176 w 455"/>
                        <a:gd name="T75" fmla="*/ 599 h 606"/>
                        <a:gd name="T76" fmla="*/ 167 w 455"/>
                        <a:gd name="T77" fmla="*/ 588 h 606"/>
                        <a:gd name="T78" fmla="*/ 154 w 455"/>
                        <a:gd name="T79" fmla="*/ 573 h 606"/>
                        <a:gd name="T80" fmla="*/ 142 w 455"/>
                        <a:gd name="T81" fmla="*/ 550 h 606"/>
                        <a:gd name="T82" fmla="*/ 127 w 455"/>
                        <a:gd name="T83" fmla="*/ 518 h 606"/>
                        <a:gd name="T84" fmla="*/ 127 w 455"/>
                        <a:gd name="T85" fmla="*/ 518 h 606"/>
                        <a:gd name="T86" fmla="*/ 93 w 455"/>
                        <a:gd name="T87" fmla="*/ 430 h 606"/>
                        <a:gd name="T88" fmla="*/ 56 w 455"/>
                        <a:gd name="T89" fmla="*/ 328 h 606"/>
                        <a:gd name="T90" fmla="*/ 7 w 455"/>
                        <a:gd name="T91" fmla="*/ 190 h 606"/>
                        <a:gd name="T92" fmla="*/ 7 w 455"/>
                        <a:gd name="T93" fmla="*/ 190 h 606"/>
                        <a:gd name="T94" fmla="*/ 4 w 455"/>
                        <a:gd name="T95" fmla="*/ 179 h 606"/>
                        <a:gd name="T96" fmla="*/ 2 w 455"/>
                        <a:gd name="T97" fmla="*/ 167 h 606"/>
                        <a:gd name="T98" fmla="*/ 0 w 455"/>
                        <a:gd name="T99" fmla="*/ 152 h 606"/>
                        <a:gd name="T100" fmla="*/ 2 w 455"/>
                        <a:gd name="T101" fmla="*/ 138 h 606"/>
                        <a:gd name="T102" fmla="*/ 5 w 455"/>
                        <a:gd name="T103" fmla="*/ 123 h 606"/>
                        <a:gd name="T104" fmla="*/ 13 w 455"/>
                        <a:gd name="T105" fmla="*/ 111 h 606"/>
                        <a:gd name="T106" fmla="*/ 23 w 455"/>
                        <a:gd name="T107" fmla="*/ 98 h 606"/>
                        <a:gd name="T108" fmla="*/ 31 w 455"/>
                        <a:gd name="T109" fmla="*/ 93 h 606"/>
                        <a:gd name="T110" fmla="*/ 38 w 455"/>
                        <a:gd name="T111" fmla="*/ 89 h 6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455" h="606">
                          <a:moveTo>
                            <a:pt x="38" y="89"/>
                          </a:moveTo>
                          <a:lnTo>
                            <a:pt x="38" y="89"/>
                          </a:lnTo>
                          <a:lnTo>
                            <a:pt x="129" y="46"/>
                          </a:lnTo>
                          <a:lnTo>
                            <a:pt x="178" y="25"/>
                          </a:lnTo>
                          <a:lnTo>
                            <a:pt x="210" y="11"/>
                          </a:lnTo>
                          <a:lnTo>
                            <a:pt x="210" y="11"/>
                          </a:lnTo>
                          <a:lnTo>
                            <a:pt x="231" y="3"/>
                          </a:lnTo>
                          <a:lnTo>
                            <a:pt x="242" y="0"/>
                          </a:lnTo>
                          <a:lnTo>
                            <a:pt x="253" y="2"/>
                          </a:lnTo>
                          <a:lnTo>
                            <a:pt x="264" y="5"/>
                          </a:lnTo>
                          <a:lnTo>
                            <a:pt x="269" y="9"/>
                          </a:lnTo>
                          <a:lnTo>
                            <a:pt x="274" y="14"/>
                          </a:lnTo>
                          <a:lnTo>
                            <a:pt x="287" y="30"/>
                          </a:lnTo>
                          <a:lnTo>
                            <a:pt x="298" y="54"/>
                          </a:lnTo>
                          <a:lnTo>
                            <a:pt x="298" y="54"/>
                          </a:lnTo>
                          <a:lnTo>
                            <a:pt x="389" y="283"/>
                          </a:lnTo>
                          <a:lnTo>
                            <a:pt x="436" y="410"/>
                          </a:lnTo>
                          <a:lnTo>
                            <a:pt x="450" y="453"/>
                          </a:lnTo>
                          <a:lnTo>
                            <a:pt x="455" y="468"/>
                          </a:lnTo>
                          <a:lnTo>
                            <a:pt x="455" y="473"/>
                          </a:lnTo>
                          <a:lnTo>
                            <a:pt x="455" y="473"/>
                          </a:lnTo>
                          <a:lnTo>
                            <a:pt x="454" y="487"/>
                          </a:lnTo>
                          <a:lnTo>
                            <a:pt x="452" y="496"/>
                          </a:lnTo>
                          <a:lnTo>
                            <a:pt x="446" y="504"/>
                          </a:lnTo>
                          <a:lnTo>
                            <a:pt x="437" y="512"/>
                          </a:lnTo>
                          <a:lnTo>
                            <a:pt x="423" y="521"/>
                          </a:lnTo>
                          <a:lnTo>
                            <a:pt x="403" y="532"/>
                          </a:lnTo>
                          <a:lnTo>
                            <a:pt x="377" y="545"/>
                          </a:lnTo>
                          <a:lnTo>
                            <a:pt x="377" y="545"/>
                          </a:lnTo>
                          <a:lnTo>
                            <a:pt x="317" y="568"/>
                          </a:lnTo>
                          <a:lnTo>
                            <a:pt x="271" y="586"/>
                          </a:lnTo>
                          <a:lnTo>
                            <a:pt x="233" y="597"/>
                          </a:lnTo>
                          <a:lnTo>
                            <a:pt x="212" y="602"/>
                          </a:lnTo>
                          <a:lnTo>
                            <a:pt x="212" y="602"/>
                          </a:lnTo>
                          <a:lnTo>
                            <a:pt x="203" y="604"/>
                          </a:lnTo>
                          <a:lnTo>
                            <a:pt x="194" y="606"/>
                          </a:lnTo>
                          <a:lnTo>
                            <a:pt x="187" y="604"/>
                          </a:lnTo>
                          <a:lnTo>
                            <a:pt x="176" y="599"/>
                          </a:lnTo>
                          <a:lnTo>
                            <a:pt x="167" y="588"/>
                          </a:lnTo>
                          <a:lnTo>
                            <a:pt x="154" y="573"/>
                          </a:lnTo>
                          <a:lnTo>
                            <a:pt x="142" y="550"/>
                          </a:lnTo>
                          <a:lnTo>
                            <a:pt x="127" y="518"/>
                          </a:lnTo>
                          <a:lnTo>
                            <a:pt x="127" y="518"/>
                          </a:lnTo>
                          <a:lnTo>
                            <a:pt x="93" y="430"/>
                          </a:lnTo>
                          <a:lnTo>
                            <a:pt x="56" y="328"/>
                          </a:lnTo>
                          <a:lnTo>
                            <a:pt x="7" y="190"/>
                          </a:lnTo>
                          <a:lnTo>
                            <a:pt x="7" y="190"/>
                          </a:lnTo>
                          <a:lnTo>
                            <a:pt x="4" y="179"/>
                          </a:lnTo>
                          <a:lnTo>
                            <a:pt x="2" y="167"/>
                          </a:lnTo>
                          <a:lnTo>
                            <a:pt x="0" y="152"/>
                          </a:lnTo>
                          <a:lnTo>
                            <a:pt x="2" y="138"/>
                          </a:lnTo>
                          <a:lnTo>
                            <a:pt x="5" y="123"/>
                          </a:lnTo>
                          <a:lnTo>
                            <a:pt x="13" y="111"/>
                          </a:lnTo>
                          <a:lnTo>
                            <a:pt x="23" y="98"/>
                          </a:lnTo>
                          <a:lnTo>
                            <a:pt x="31" y="93"/>
                          </a:lnTo>
                          <a:lnTo>
                            <a:pt x="38" y="8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27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  <a:close/>
                        </a:path>
                      </a:pathLst>
                    </a:custGeom>
                    <a:solidFill>
                      <a:srgbClr val="2828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28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5380103" y="3495268"/>
                      <a:ext cx="587845" cy="771943"/>
                    </a:xfrm>
                    <a:custGeom>
                      <a:avLst/>
                      <a:gdLst>
                        <a:gd name="T0" fmla="*/ 36 w 463"/>
                        <a:gd name="T1" fmla="*/ 92 h 608"/>
                        <a:gd name="T2" fmla="*/ 36 w 463"/>
                        <a:gd name="T3" fmla="*/ 92 h 608"/>
                        <a:gd name="T4" fmla="*/ 140 w 463"/>
                        <a:gd name="T5" fmla="*/ 43 h 608"/>
                        <a:gd name="T6" fmla="*/ 199 w 463"/>
                        <a:gd name="T7" fmla="*/ 18 h 608"/>
                        <a:gd name="T8" fmla="*/ 235 w 463"/>
                        <a:gd name="T9" fmla="*/ 4 h 608"/>
                        <a:gd name="T10" fmla="*/ 235 w 463"/>
                        <a:gd name="T11" fmla="*/ 4 h 608"/>
                        <a:gd name="T12" fmla="*/ 246 w 463"/>
                        <a:gd name="T13" fmla="*/ 0 h 608"/>
                        <a:gd name="T14" fmla="*/ 255 w 463"/>
                        <a:gd name="T15" fmla="*/ 0 h 608"/>
                        <a:gd name="T16" fmla="*/ 266 w 463"/>
                        <a:gd name="T17" fmla="*/ 2 h 608"/>
                        <a:gd name="T18" fmla="*/ 277 w 463"/>
                        <a:gd name="T19" fmla="*/ 7 h 608"/>
                        <a:gd name="T20" fmla="*/ 285 w 463"/>
                        <a:gd name="T21" fmla="*/ 18 h 608"/>
                        <a:gd name="T22" fmla="*/ 296 w 463"/>
                        <a:gd name="T23" fmla="*/ 32 h 608"/>
                        <a:gd name="T24" fmla="*/ 307 w 463"/>
                        <a:gd name="T25" fmla="*/ 50 h 608"/>
                        <a:gd name="T26" fmla="*/ 318 w 463"/>
                        <a:gd name="T27" fmla="*/ 75 h 608"/>
                        <a:gd name="T28" fmla="*/ 318 w 463"/>
                        <a:gd name="T29" fmla="*/ 75 h 608"/>
                        <a:gd name="T30" fmla="*/ 354 w 463"/>
                        <a:gd name="T31" fmla="*/ 165 h 608"/>
                        <a:gd name="T32" fmla="*/ 402 w 463"/>
                        <a:gd name="T33" fmla="*/ 294 h 608"/>
                        <a:gd name="T34" fmla="*/ 445 w 463"/>
                        <a:gd name="T35" fmla="*/ 412 h 608"/>
                        <a:gd name="T36" fmla="*/ 458 w 463"/>
                        <a:gd name="T37" fmla="*/ 452 h 608"/>
                        <a:gd name="T38" fmla="*/ 461 w 463"/>
                        <a:gd name="T39" fmla="*/ 464 h 608"/>
                        <a:gd name="T40" fmla="*/ 463 w 463"/>
                        <a:gd name="T41" fmla="*/ 472 h 608"/>
                        <a:gd name="T42" fmla="*/ 463 w 463"/>
                        <a:gd name="T43" fmla="*/ 472 h 608"/>
                        <a:gd name="T44" fmla="*/ 461 w 463"/>
                        <a:gd name="T45" fmla="*/ 479 h 608"/>
                        <a:gd name="T46" fmla="*/ 459 w 463"/>
                        <a:gd name="T47" fmla="*/ 486 h 608"/>
                        <a:gd name="T48" fmla="*/ 456 w 463"/>
                        <a:gd name="T49" fmla="*/ 495 h 608"/>
                        <a:gd name="T50" fmla="*/ 449 w 463"/>
                        <a:gd name="T51" fmla="*/ 504 h 608"/>
                        <a:gd name="T52" fmla="*/ 438 w 463"/>
                        <a:gd name="T53" fmla="*/ 513 h 608"/>
                        <a:gd name="T54" fmla="*/ 424 w 463"/>
                        <a:gd name="T55" fmla="*/ 524 h 608"/>
                        <a:gd name="T56" fmla="*/ 402 w 463"/>
                        <a:gd name="T57" fmla="*/ 534 h 608"/>
                        <a:gd name="T58" fmla="*/ 375 w 463"/>
                        <a:gd name="T59" fmla="*/ 547 h 608"/>
                        <a:gd name="T60" fmla="*/ 375 w 463"/>
                        <a:gd name="T61" fmla="*/ 547 h 608"/>
                        <a:gd name="T62" fmla="*/ 316 w 463"/>
                        <a:gd name="T63" fmla="*/ 570 h 608"/>
                        <a:gd name="T64" fmla="*/ 269 w 463"/>
                        <a:gd name="T65" fmla="*/ 588 h 608"/>
                        <a:gd name="T66" fmla="*/ 233 w 463"/>
                        <a:gd name="T67" fmla="*/ 599 h 608"/>
                        <a:gd name="T68" fmla="*/ 210 w 463"/>
                        <a:gd name="T69" fmla="*/ 606 h 608"/>
                        <a:gd name="T70" fmla="*/ 210 w 463"/>
                        <a:gd name="T71" fmla="*/ 606 h 608"/>
                        <a:gd name="T72" fmla="*/ 201 w 463"/>
                        <a:gd name="T73" fmla="*/ 606 h 608"/>
                        <a:gd name="T74" fmla="*/ 194 w 463"/>
                        <a:gd name="T75" fmla="*/ 608 h 608"/>
                        <a:gd name="T76" fmla="*/ 185 w 463"/>
                        <a:gd name="T77" fmla="*/ 606 h 608"/>
                        <a:gd name="T78" fmla="*/ 176 w 463"/>
                        <a:gd name="T79" fmla="*/ 601 h 608"/>
                        <a:gd name="T80" fmla="*/ 165 w 463"/>
                        <a:gd name="T81" fmla="*/ 592 h 608"/>
                        <a:gd name="T82" fmla="*/ 153 w 463"/>
                        <a:gd name="T83" fmla="*/ 576 h 608"/>
                        <a:gd name="T84" fmla="*/ 140 w 463"/>
                        <a:gd name="T85" fmla="*/ 552 h 608"/>
                        <a:gd name="T86" fmla="*/ 126 w 463"/>
                        <a:gd name="T87" fmla="*/ 520 h 608"/>
                        <a:gd name="T88" fmla="*/ 126 w 463"/>
                        <a:gd name="T89" fmla="*/ 520 h 608"/>
                        <a:gd name="T90" fmla="*/ 92 w 463"/>
                        <a:gd name="T91" fmla="*/ 432 h 608"/>
                        <a:gd name="T92" fmla="*/ 56 w 463"/>
                        <a:gd name="T93" fmla="*/ 330 h 608"/>
                        <a:gd name="T94" fmla="*/ 8 w 463"/>
                        <a:gd name="T95" fmla="*/ 194 h 608"/>
                        <a:gd name="T96" fmla="*/ 8 w 463"/>
                        <a:gd name="T97" fmla="*/ 194 h 608"/>
                        <a:gd name="T98" fmla="*/ 4 w 463"/>
                        <a:gd name="T99" fmla="*/ 181 h 608"/>
                        <a:gd name="T100" fmla="*/ 0 w 463"/>
                        <a:gd name="T101" fmla="*/ 169 h 608"/>
                        <a:gd name="T102" fmla="*/ 0 w 463"/>
                        <a:gd name="T103" fmla="*/ 154 h 608"/>
                        <a:gd name="T104" fmla="*/ 0 w 463"/>
                        <a:gd name="T105" fmla="*/ 140 h 608"/>
                        <a:gd name="T106" fmla="*/ 4 w 463"/>
                        <a:gd name="T107" fmla="*/ 126 h 608"/>
                        <a:gd name="T108" fmla="*/ 11 w 463"/>
                        <a:gd name="T109" fmla="*/ 113 h 608"/>
                        <a:gd name="T110" fmla="*/ 22 w 463"/>
                        <a:gd name="T111" fmla="*/ 101 h 608"/>
                        <a:gd name="T112" fmla="*/ 29 w 463"/>
                        <a:gd name="T113" fmla="*/ 97 h 608"/>
                        <a:gd name="T114" fmla="*/ 36 w 463"/>
                        <a:gd name="T115" fmla="*/ 92 h 6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463" h="608">
                          <a:moveTo>
                            <a:pt x="36" y="92"/>
                          </a:moveTo>
                          <a:lnTo>
                            <a:pt x="36" y="92"/>
                          </a:lnTo>
                          <a:lnTo>
                            <a:pt x="140" y="43"/>
                          </a:lnTo>
                          <a:lnTo>
                            <a:pt x="199" y="18"/>
                          </a:lnTo>
                          <a:lnTo>
                            <a:pt x="235" y="4"/>
                          </a:lnTo>
                          <a:lnTo>
                            <a:pt x="235" y="4"/>
                          </a:lnTo>
                          <a:lnTo>
                            <a:pt x="246" y="0"/>
                          </a:lnTo>
                          <a:lnTo>
                            <a:pt x="255" y="0"/>
                          </a:lnTo>
                          <a:lnTo>
                            <a:pt x="266" y="2"/>
                          </a:lnTo>
                          <a:lnTo>
                            <a:pt x="277" y="7"/>
                          </a:lnTo>
                          <a:lnTo>
                            <a:pt x="285" y="18"/>
                          </a:lnTo>
                          <a:lnTo>
                            <a:pt x="296" y="32"/>
                          </a:lnTo>
                          <a:lnTo>
                            <a:pt x="307" y="50"/>
                          </a:lnTo>
                          <a:lnTo>
                            <a:pt x="318" y="75"/>
                          </a:lnTo>
                          <a:lnTo>
                            <a:pt x="318" y="75"/>
                          </a:lnTo>
                          <a:lnTo>
                            <a:pt x="354" y="165"/>
                          </a:lnTo>
                          <a:lnTo>
                            <a:pt x="402" y="294"/>
                          </a:lnTo>
                          <a:lnTo>
                            <a:pt x="445" y="412"/>
                          </a:lnTo>
                          <a:lnTo>
                            <a:pt x="458" y="452"/>
                          </a:lnTo>
                          <a:lnTo>
                            <a:pt x="461" y="464"/>
                          </a:lnTo>
                          <a:lnTo>
                            <a:pt x="463" y="472"/>
                          </a:lnTo>
                          <a:lnTo>
                            <a:pt x="463" y="472"/>
                          </a:lnTo>
                          <a:lnTo>
                            <a:pt x="461" y="479"/>
                          </a:lnTo>
                          <a:lnTo>
                            <a:pt x="459" y="486"/>
                          </a:lnTo>
                          <a:lnTo>
                            <a:pt x="456" y="495"/>
                          </a:lnTo>
                          <a:lnTo>
                            <a:pt x="449" y="504"/>
                          </a:lnTo>
                          <a:lnTo>
                            <a:pt x="438" y="513"/>
                          </a:lnTo>
                          <a:lnTo>
                            <a:pt x="424" y="524"/>
                          </a:lnTo>
                          <a:lnTo>
                            <a:pt x="402" y="534"/>
                          </a:lnTo>
                          <a:lnTo>
                            <a:pt x="375" y="547"/>
                          </a:lnTo>
                          <a:lnTo>
                            <a:pt x="375" y="547"/>
                          </a:lnTo>
                          <a:lnTo>
                            <a:pt x="316" y="570"/>
                          </a:lnTo>
                          <a:lnTo>
                            <a:pt x="269" y="588"/>
                          </a:lnTo>
                          <a:lnTo>
                            <a:pt x="233" y="599"/>
                          </a:lnTo>
                          <a:lnTo>
                            <a:pt x="210" y="606"/>
                          </a:lnTo>
                          <a:lnTo>
                            <a:pt x="210" y="606"/>
                          </a:lnTo>
                          <a:lnTo>
                            <a:pt x="201" y="606"/>
                          </a:lnTo>
                          <a:lnTo>
                            <a:pt x="194" y="608"/>
                          </a:lnTo>
                          <a:lnTo>
                            <a:pt x="185" y="606"/>
                          </a:lnTo>
                          <a:lnTo>
                            <a:pt x="176" y="601"/>
                          </a:lnTo>
                          <a:lnTo>
                            <a:pt x="165" y="592"/>
                          </a:lnTo>
                          <a:lnTo>
                            <a:pt x="153" y="576"/>
                          </a:lnTo>
                          <a:lnTo>
                            <a:pt x="140" y="552"/>
                          </a:lnTo>
                          <a:lnTo>
                            <a:pt x="126" y="520"/>
                          </a:lnTo>
                          <a:lnTo>
                            <a:pt x="126" y="520"/>
                          </a:lnTo>
                          <a:lnTo>
                            <a:pt x="92" y="432"/>
                          </a:lnTo>
                          <a:lnTo>
                            <a:pt x="56" y="330"/>
                          </a:lnTo>
                          <a:lnTo>
                            <a:pt x="8" y="194"/>
                          </a:lnTo>
                          <a:lnTo>
                            <a:pt x="8" y="194"/>
                          </a:lnTo>
                          <a:lnTo>
                            <a:pt x="4" y="181"/>
                          </a:lnTo>
                          <a:lnTo>
                            <a:pt x="0" y="169"/>
                          </a:lnTo>
                          <a:lnTo>
                            <a:pt x="0" y="154"/>
                          </a:lnTo>
                          <a:lnTo>
                            <a:pt x="0" y="140"/>
                          </a:lnTo>
                          <a:lnTo>
                            <a:pt x="4" y="126"/>
                          </a:lnTo>
                          <a:lnTo>
                            <a:pt x="11" y="113"/>
                          </a:lnTo>
                          <a:lnTo>
                            <a:pt x="22" y="101"/>
                          </a:lnTo>
                          <a:lnTo>
                            <a:pt x="29" y="97"/>
                          </a:lnTo>
                          <a:lnTo>
                            <a:pt x="36" y="9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2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  <a:close/>
                        </a:path>
                      </a:pathLst>
                    </a:custGeom>
                    <a:solidFill>
                      <a:srgbClr val="80A6B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3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5423271" y="3543515"/>
                      <a:ext cx="462150" cy="605620"/>
                    </a:xfrm>
                    <a:custGeom>
                      <a:avLst/>
                      <a:gdLst>
                        <a:gd name="T0" fmla="*/ 31 w 364"/>
                        <a:gd name="T1" fmla="*/ 71 h 477"/>
                        <a:gd name="T2" fmla="*/ 31 w 364"/>
                        <a:gd name="T3" fmla="*/ 71 h 477"/>
                        <a:gd name="T4" fmla="*/ 112 w 364"/>
                        <a:gd name="T5" fmla="*/ 34 h 477"/>
                        <a:gd name="T6" fmla="*/ 187 w 364"/>
                        <a:gd name="T7" fmla="*/ 2 h 477"/>
                        <a:gd name="T8" fmla="*/ 187 w 364"/>
                        <a:gd name="T9" fmla="*/ 2 h 477"/>
                        <a:gd name="T10" fmla="*/ 194 w 364"/>
                        <a:gd name="T11" fmla="*/ 0 h 477"/>
                        <a:gd name="T12" fmla="*/ 203 w 364"/>
                        <a:gd name="T13" fmla="*/ 0 h 477"/>
                        <a:gd name="T14" fmla="*/ 210 w 364"/>
                        <a:gd name="T15" fmla="*/ 2 h 477"/>
                        <a:gd name="T16" fmla="*/ 219 w 364"/>
                        <a:gd name="T17" fmla="*/ 7 h 477"/>
                        <a:gd name="T18" fmla="*/ 226 w 364"/>
                        <a:gd name="T19" fmla="*/ 16 h 477"/>
                        <a:gd name="T20" fmla="*/ 235 w 364"/>
                        <a:gd name="T21" fmla="*/ 27 h 477"/>
                        <a:gd name="T22" fmla="*/ 243 w 364"/>
                        <a:gd name="T23" fmla="*/ 41 h 477"/>
                        <a:gd name="T24" fmla="*/ 251 w 364"/>
                        <a:gd name="T25" fmla="*/ 61 h 477"/>
                        <a:gd name="T26" fmla="*/ 251 w 364"/>
                        <a:gd name="T27" fmla="*/ 61 h 477"/>
                        <a:gd name="T28" fmla="*/ 318 w 364"/>
                        <a:gd name="T29" fmla="*/ 233 h 477"/>
                        <a:gd name="T30" fmla="*/ 352 w 364"/>
                        <a:gd name="T31" fmla="*/ 324 h 477"/>
                        <a:gd name="T32" fmla="*/ 361 w 364"/>
                        <a:gd name="T33" fmla="*/ 357 h 477"/>
                        <a:gd name="T34" fmla="*/ 364 w 364"/>
                        <a:gd name="T35" fmla="*/ 373 h 477"/>
                        <a:gd name="T36" fmla="*/ 364 w 364"/>
                        <a:gd name="T37" fmla="*/ 373 h 477"/>
                        <a:gd name="T38" fmla="*/ 363 w 364"/>
                        <a:gd name="T39" fmla="*/ 383 h 477"/>
                        <a:gd name="T40" fmla="*/ 359 w 364"/>
                        <a:gd name="T41" fmla="*/ 389 h 477"/>
                        <a:gd name="T42" fmla="*/ 354 w 364"/>
                        <a:gd name="T43" fmla="*/ 396 h 477"/>
                        <a:gd name="T44" fmla="*/ 346 w 364"/>
                        <a:gd name="T45" fmla="*/ 403 h 477"/>
                        <a:gd name="T46" fmla="*/ 334 w 364"/>
                        <a:gd name="T47" fmla="*/ 410 h 477"/>
                        <a:gd name="T48" fmla="*/ 318 w 364"/>
                        <a:gd name="T49" fmla="*/ 419 h 477"/>
                        <a:gd name="T50" fmla="*/ 296 w 364"/>
                        <a:gd name="T51" fmla="*/ 430 h 477"/>
                        <a:gd name="T52" fmla="*/ 296 w 364"/>
                        <a:gd name="T53" fmla="*/ 430 h 477"/>
                        <a:gd name="T54" fmla="*/ 250 w 364"/>
                        <a:gd name="T55" fmla="*/ 448 h 477"/>
                        <a:gd name="T56" fmla="*/ 212 w 364"/>
                        <a:gd name="T57" fmla="*/ 462 h 477"/>
                        <a:gd name="T58" fmla="*/ 185 w 364"/>
                        <a:gd name="T59" fmla="*/ 471 h 477"/>
                        <a:gd name="T60" fmla="*/ 165 w 364"/>
                        <a:gd name="T61" fmla="*/ 475 h 477"/>
                        <a:gd name="T62" fmla="*/ 165 w 364"/>
                        <a:gd name="T63" fmla="*/ 475 h 477"/>
                        <a:gd name="T64" fmla="*/ 153 w 364"/>
                        <a:gd name="T65" fmla="*/ 477 h 477"/>
                        <a:gd name="T66" fmla="*/ 146 w 364"/>
                        <a:gd name="T67" fmla="*/ 475 h 477"/>
                        <a:gd name="T68" fmla="*/ 139 w 364"/>
                        <a:gd name="T69" fmla="*/ 471 h 477"/>
                        <a:gd name="T70" fmla="*/ 131 w 364"/>
                        <a:gd name="T71" fmla="*/ 464 h 477"/>
                        <a:gd name="T72" fmla="*/ 122 w 364"/>
                        <a:gd name="T73" fmla="*/ 452 h 477"/>
                        <a:gd name="T74" fmla="*/ 112 w 364"/>
                        <a:gd name="T75" fmla="*/ 434 h 477"/>
                        <a:gd name="T76" fmla="*/ 101 w 364"/>
                        <a:gd name="T77" fmla="*/ 408 h 477"/>
                        <a:gd name="T78" fmla="*/ 101 w 364"/>
                        <a:gd name="T79" fmla="*/ 408 h 477"/>
                        <a:gd name="T80" fmla="*/ 74 w 364"/>
                        <a:gd name="T81" fmla="*/ 339 h 477"/>
                        <a:gd name="T82" fmla="*/ 45 w 364"/>
                        <a:gd name="T83" fmla="*/ 260 h 477"/>
                        <a:gd name="T84" fmla="*/ 8 w 364"/>
                        <a:gd name="T85" fmla="*/ 150 h 477"/>
                        <a:gd name="T86" fmla="*/ 8 w 364"/>
                        <a:gd name="T87" fmla="*/ 150 h 477"/>
                        <a:gd name="T88" fmla="*/ 4 w 364"/>
                        <a:gd name="T89" fmla="*/ 141 h 477"/>
                        <a:gd name="T90" fmla="*/ 2 w 364"/>
                        <a:gd name="T91" fmla="*/ 132 h 477"/>
                        <a:gd name="T92" fmla="*/ 0 w 364"/>
                        <a:gd name="T93" fmla="*/ 120 h 477"/>
                        <a:gd name="T94" fmla="*/ 2 w 364"/>
                        <a:gd name="T95" fmla="*/ 109 h 477"/>
                        <a:gd name="T96" fmla="*/ 6 w 364"/>
                        <a:gd name="T97" fmla="*/ 98 h 477"/>
                        <a:gd name="T98" fmla="*/ 11 w 364"/>
                        <a:gd name="T99" fmla="*/ 88 h 477"/>
                        <a:gd name="T100" fmla="*/ 18 w 364"/>
                        <a:gd name="T101" fmla="*/ 79 h 477"/>
                        <a:gd name="T102" fmla="*/ 31 w 364"/>
                        <a:gd name="T103" fmla="*/ 71 h 4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364" h="477">
                          <a:moveTo>
                            <a:pt x="31" y="71"/>
                          </a:moveTo>
                          <a:lnTo>
                            <a:pt x="31" y="71"/>
                          </a:lnTo>
                          <a:lnTo>
                            <a:pt x="112" y="34"/>
                          </a:lnTo>
                          <a:lnTo>
                            <a:pt x="187" y="2"/>
                          </a:lnTo>
                          <a:lnTo>
                            <a:pt x="187" y="2"/>
                          </a:lnTo>
                          <a:lnTo>
                            <a:pt x="194" y="0"/>
                          </a:lnTo>
                          <a:lnTo>
                            <a:pt x="203" y="0"/>
                          </a:lnTo>
                          <a:lnTo>
                            <a:pt x="210" y="2"/>
                          </a:lnTo>
                          <a:lnTo>
                            <a:pt x="219" y="7"/>
                          </a:lnTo>
                          <a:lnTo>
                            <a:pt x="226" y="16"/>
                          </a:lnTo>
                          <a:lnTo>
                            <a:pt x="235" y="27"/>
                          </a:lnTo>
                          <a:lnTo>
                            <a:pt x="243" y="41"/>
                          </a:lnTo>
                          <a:lnTo>
                            <a:pt x="251" y="61"/>
                          </a:lnTo>
                          <a:lnTo>
                            <a:pt x="251" y="61"/>
                          </a:lnTo>
                          <a:lnTo>
                            <a:pt x="318" y="233"/>
                          </a:lnTo>
                          <a:lnTo>
                            <a:pt x="352" y="324"/>
                          </a:lnTo>
                          <a:lnTo>
                            <a:pt x="361" y="357"/>
                          </a:lnTo>
                          <a:lnTo>
                            <a:pt x="364" y="373"/>
                          </a:lnTo>
                          <a:lnTo>
                            <a:pt x="364" y="373"/>
                          </a:lnTo>
                          <a:lnTo>
                            <a:pt x="363" y="383"/>
                          </a:lnTo>
                          <a:lnTo>
                            <a:pt x="359" y="389"/>
                          </a:lnTo>
                          <a:lnTo>
                            <a:pt x="354" y="396"/>
                          </a:lnTo>
                          <a:lnTo>
                            <a:pt x="346" y="403"/>
                          </a:lnTo>
                          <a:lnTo>
                            <a:pt x="334" y="410"/>
                          </a:lnTo>
                          <a:lnTo>
                            <a:pt x="318" y="419"/>
                          </a:lnTo>
                          <a:lnTo>
                            <a:pt x="296" y="430"/>
                          </a:lnTo>
                          <a:lnTo>
                            <a:pt x="296" y="430"/>
                          </a:lnTo>
                          <a:lnTo>
                            <a:pt x="250" y="448"/>
                          </a:lnTo>
                          <a:lnTo>
                            <a:pt x="212" y="462"/>
                          </a:lnTo>
                          <a:lnTo>
                            <a:pt x="185" y="471"/>
                          </a:lnTo>
                          <a:lnTo>
                            <a:pt x="165" y="475"/>
                          </a:lnTo>
                          <a:lnTo>
                            <a:pt x="165" y="475"/>
                          </a:lnTo>
                          <a:lnTo>
                            <a:pt x="153" y="477"/>
                          </a:lnTo>
                          <a:lnTo>
                            <a:pt x="146" y="475"/>
                          </a:lnTo>
                          <a:lnTo>
                            <a:pt x="139" y="471"/>
                          </a:lnTo>
                          <a:lnTo>
                            <a:pt x="131" y="464"/>
                          </a:lnTo>
                          <a:lnTo>
                            <a:pt x="122" y="452"/>
                          </a:lnTo>
                          <a:lnTo>
                            <a:pt x="112" y="434"/>
                          </a:lnTo>
                          <a:lnTo>
                            <a:pt x="101" y="408"/>
                          </a:lnTo>
                          <a:lnTo>
                            <a:pt x="101" y="408"/>
                          </a:lnTo>
                          <a:lnTo>
                            <a:pt x="74" y="339"/>
                          </a:lnTo>
                          <a:lnTo>
                            <a:pt x="45" y="260"/>
                          </a:lnTo>
                          <a:lnTo>
                            <a:pt x="8" y="150"/>
                          </a:lnTo>
                          <a:lnTo>
                            <a:pt x="8" y="150"/>
                          </a:lnTo>
                          <a:lnTo>
                            <a:pt x="4" y="141"/>
                          </a:lnTo>
                          <a:lnTo>
                            <a:pt x="2" y="132"/>
                          </a:lnTo>
                          <a:lnTo>
                            <a:pt x="0" y="120"/>
                          </a:lnTo>
                          <a:lnTo>
                            <a:pt x="2" y="109"/>
                          </a:lnTo>
                          <a:lnTo>
                            <a:pt x="6" y="98"/>
                          </a:lnTo>
                          <a:lnTo>
                            <a:pt x="11" y="88"/>
                          </a:lnTo>
                          <a:lnTo>
                            <a:pt x="18" y="79"/>
                          </a:lnTo>
                          <a:lnTo>
                            <a:pt x="31" y="7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3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  <a:close/>
                        </a:path>
                      </a:pathLst>
                    </a:custGeom>
                    <a:solidFill>
                      <a:srgbClr val="98C2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3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5437237" y="3561290"/>
                      <a:ext cx="427870" cy="568800"/>
                    </a:xfrm>
                    <a:custGeom>
                      <a:avLst/>
                      <a:gdLst>
                        <a:gd name="T0" fmla="*/ 29 w 337"/>
                        <a:gd name="T1" fmla="*/ 68 h 448"/>
                        <a:gd name="T2" fmla="*/ 29 w 337"/>
                        <a:gd name="T3" fmla="*/ 68 h 448"/>
                        <a:gd name="T4" fmla="*/ 106 w 337"/>
                        <a:gd name="T5" fmla="*/ 32 h 448"/>
                        <a:gd name="T6" fmla="*/ 174 w 337"/>
                        <a:gd name="T7" fmla="*/ 2 h 448"/>
                        <a:gd name="T8" fmla="*/ 174 w 337"/>
                        <a:gd name="T9" fmla="*/ 2 h 448"/>
                        <a:gd name="T10" fmla="*/ 181 w 337"/>
                        <a:gd name="T11" fmla="*/ 0 h 448"/>
                        <a:gd name="T12" fmla="*/ 188 w 337"/>
                        <a:gd name="T13" fmla="*/ 0 h 448"/>
                        <a:gd name="T14" fmla="*/ 194 w 337"/>
                        <a:gd name="T15" fmla="*/ 4 h 448"/>
                        <a:gd name="T16" fmla="*/ 201 w 337"/>
                        <a:gd name="T17" fmla="*/ 7 h 448"/>
                        <a:gd name="T18" fmla="*/ 206 w 337"/>
                        <a:gd name="T19" fmla="*/ 16 h 448"/>
                        <a:gd name="T20" fmla="*/ 214 w 337"/>
                        <a:gd name="T21" fmla="*/ 27 h 448"/>
                        <a:gd name="T22" fmla="*/ 228 w 337"/>
                        <a:gd name="T23" fmla="*/ 59 h 448"/>
                        <a:gd name="T24" fmla="*/ 228 w 337"/>
                        <a:gd name="T25" fmla="*/ 59 h 448"/>
                        <a:gd name="T26" fmla="*/ 291 w 337"/>
                        <a:gd name="T27" fmla="*/ 221 h 448"/>
                        <a:gd name="T28" fmla="*/ 323 w 337"/>
                        <a:gd name="T29" fmla="*/ 308 h 448"/>
                        <a:gd name="T30" fmla="*/ 334 w 337"/>
                        <a:gd name="T31" fmla="*/ 337 h 448"/>
                        <a:gd name="T32" fmla="*/ 337 w 337"/>
                        <a:gd name="T33" fmla="*/ 351 h 448"/>
                        <a:gd name="T34" fmla="*/ 337 w 337"/>
                        <a:gd name="T35" fmla="*/ 351 h 448"/>
                        <a:gd name="T36" fmla="*/ 335 w 337"/>
                        <a:gd name="T37" fmla="*/ 362 h 448"/>
                        <a:gd name="T38" fmla="*/ 334 w 337"/>
                        <a:gd name="T39" fmla="*/ 368 h 448"/>
                        <a:gd name="T40" fmla="*/ 330 w 337"/>
                        <a:gd name="T41" fmla="*/ 373 h 448"/>
                        <a:gd name="T42" fmla="*/ 323 w 337"/>
                        <a:gd name="T43" fmla="*/ 380 h 448"/>
                        <a:gd name="T44" fmla="*/ 312 w 337"/>
                        <a:gd name="T45" fmla="*/ 387 h 448"/>
                        <a:gd name="T46" fmla="*/ 298 w 337"/>
                        <a:gd name="T47" fmla="*/ 394 h 448"/>
                        <a:gd name="T48" fmla="*/ 278 w 337"/>
                        <a:gd name="T49" fmla="*/ 403 h 448"/>
                        <a:gd name="T50" fmla="*/ 278 w 337"/>
                        <a:gd name="T51" fmla="*/ 403 h 448"/>
                        <a:gd name="T52" fmla="*/ 235 w 337"/>
                        <a:gd name="T53" fmla="*/ 421 h 448"/>
                        <a:gd name="T54" fmla="*/ 199 w 337"/>
                        <a:gd name="T55" fmla="*/ 434 h 448"/>
                        <a:gd name="T56" fmla="*/ 172 w 337"/>
                        <a:gd name="T57" fmla="*/ 443 h 448"/>
                        <a:gd name="T58" fmla="*/ 156 w 337"/>
                        <a:gd name="T59" fmla="*/ 446 h 448"/>
                        <a:gd name="T60" fmla="*/ 156 w 337"/>
                        <a:gd name="T61" fmla="*/ 446 h 448"/>
                        <a:gd name="T62" fmla="*/ 144 w 337"/>
                        <a:gd name="T63" fmla="*/ 448 h 448"/>
                        <a:gd name="T64" fmla="*/ 138 w 337"/>
                        <a:gd name="T65" fmla="*/ 446 h 448"/>
                        <a:gd name="T66" fmla="*/ 131 w 337"/>
                        <a:gd name="T67" fmla="*/ 443 h 448"/>
                        <a:gd name="T68" fmla="*/ 122 w 337"/>
                        <a:gd name="T69" fmla="*/ 436 h 448"/>
                        <a:gd name="T70" fmla="*/ 115 w 337"/>
                        <a:gd name="T71" fmla="*/ 425 h 448"/>
                        <a:gd name="T72" fmla="*/ 104 w 337"/>
                        <a:gd name="T73" fmla="*/ 407 h 448"/>
                        <a:gd name="T74" fmla="*/ 95 w 337"/>
                        <a:gd name="T75" fmla="*/ 384 h 448"/>
                        <a:gd name="T76" fmla="*/ 95 w 337"/>
                        <a:gd name="T77" fmla="*/ 384 h 448"/>
                        <a:gd name="T78" fmla="*/ 68 w 337"/>
                        <a:gd name="T79" fmla="*/ 319 h 448"/>
                        <a:gd name="T80" fmla="*/ 41 w 337"/>
                        <a:gd name="T81" fmla="*/ 244 h 448"/>
                        <a:gd name="T82" fmla="*/ 6 w 337"/>
                        <a:gd name="T83" fmla="*/ 144 h 448"/>
                        <a:gd name="T84" fmla="*/ 6 w 337"/>
                        <a:gd name="T85" fmla="*/ 144 h 448"/>
                        <a:gd name="T86" fmla="*/ 4 w 337"/>
                        <a:gd name="T87" fmla="*/ 135 h 448"/>
                        <a:gd name="T88" fmla="*/ 2 w 337"/>
                        <a:gd name="T89" fmla="*/ 124 h 448"/>
                        <a:gd name="T90" fmla="*/ 0 w 337"/>
                        <a:gd name="T91" fmla="*/ 115 h 448"/>
                        <a:gd name="T92" fmla="*/ 2 w 337"/>
                        <a:gd name="T93" fmla="*/ 104 h 448"/>
                        <a:gd name="T94" fmla="*/ 4 w 337"/>
                        <a:gd name="T95" fmla="*/ 93 h 448"/>
                        <a:gd name="T96" fmla="*/ 9 w 337"/>
                        <a:gd name="T97" fmla="*/ 83 h 448"/>
                        <a:gd name="T98" fmla="*/ 18 w 337"/>
                        <a:gd name="T99" fmla="*/ 75 h 448"/>
                        <a:gd name="T100" fmla="*/ 29 w 337"/>
                        <a:gd name="T101" fmla="*/ 68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</a:cxnLst>
                      <a:rect l="0" t="0" r="r" b="b"/>
                      <a:pathLst>
                        <a:path w="337" h="448">
                          <a:moveTo>
                            <a:pt x="29" y="68"/>
                          </a:moveTo>
                          <a:lnTo>
                            <a:pt x="29" y="68"/>
                          </a:lnTo>
                          <a:lnTo>
                            <a:pt x="106" y="32"/>
                          </a:lnTo>
                          <a:lnTo>
                            <a:pt x="174" y="2"/>
                          </a:lnTo>
                          <a:lnTo>
                            <a:pt x="174" y="2"/>
                          </a:lnTo>
                          <a:lnTo>
                            <a:pt x="181" y="0"/>
                          </a:lnTo>
                          <a:lnTo>
                            <a:pt x="188" y="0"/>
                          </a:lnTo>
                          <a:lnTo>
                            <a:pt x="194" y="4"/>
                          </a:lnTo>
                          <a:lnTo>
                            <a:pt x="201" y="7"/>
                          </a:lnTo>
                          <a:lnTo>
                            <a:pt x="206" y="16"/>
                          </a:lnTo>
                          <a:lnTo>
                            <a:pt x="214" y="27"/>
                          </a:lnTo>
                          <a:lnTo>
                            <a:pt x="228" y="59"/>
                          </a:lnTo>
                          <a:lnTo>
                            <a:pt x="228" y="59"/>
                          </a:lnTo>
                          <a:lnTo>
                            <a:pt x="291" y="221"/>
                          </a:lnTo>
                          <a:lnTo>
                            <a:pt x="323" y="308"/>
                          </a:lnTo>
                          <a:lnTo>
                            <a:pt x="334" y="337"/>
                          </a:lnTo>
                          <a:lnTo>
                            <a:pt x="337" y="351"/>
                          </a:lnTo>
                          <a:lnTo>
                            <a:pt x="337" y="351"/>
                          </a:lnTo>
                          <a:lnTo>
                            <a:pt x="335" y="362"/>
                          </a:lnTo>
                          <a:lnTo>
                            <a:pt x="334" y="368"/>
                          </a:lnTo>
                          <a:lnTo>
                            <a:pt x="330" y="373"/>
                          </a:lnTo>
                          <a:lnTo>
                            <a:pt x="323" y="380"/>
                          </a:lnTo>
                          <a:lnTo>
                            <a:pt x="312" y="387"/>
                          </a:lnTo>
                          <a:lnTo>
                            <a:pt x="298" y="394"/>
                          </a:lnTo>
                          <a:lnTo>
                            <a:pt x="278" y="403"/>
                          </a:lnTo>
                          <a:lnTo>
                            <a:pt x="278" y="403"/>
                          </a:lnTo>
                          <a:lnTo>
                            <a:pt x="235" y="421"/>
                          </a:lnTo>
                          <a:lnTo>
                            <a:pt x="199" y="434"/>
                          </a:lnTo>
                          <a:lnTo>
                            <a:pt x="172" y="443"/>
                          </a:lnTo>
                          <a:lnTo>
                            <a:pt x="156" y="446"/>
                          </a:lnTo>
                          <a:lnTo>
                            <a:pt x="156" y="446"/>
                          </a:lnTo>
                          <a:lnTo>
                            <a:pt x="144" y="448"/>
                          </a:lnTo>
                          <a:lnTo>
                            <a:pt x="138" y="446"/>
                          </a:lnTo>
                          <a:lnTo>
                            <a:pt x="131" y="443"/>
                          </a:lnTo>
                          <a:lnTo>
                            <a:pt x="122" y="436"/>
                          </a:lnTo>
                          <a:lnTo>
                            <a:pt x="115" y="425"/>
                          </a:lnTo>
                          <a:lnTo>
                            <a:pt x="104" y="407"/>
                          </a:lnTo>
                          <a:lnTo>
                            <a:pt x="95" y="384"/>
                          </a:lnTo>
                          <a:lnTo>
                            <a:pt x="95" y="384"/>
                          </a:lnTo>
                          <a:lnTo>
                            <a:pt x="68" y="319"/>
                          </a:lnTo>
                          <a:lnTo>
                            <a:pt x="41" y="244"/>
                          </a:lnTo>
                          <a:lnTo>
                            <a:pt x="6" y="144"/>
                          </a:lnTo>
                          <a:lnTo>
                            <a:pt x="6" y="144"/>
                          </a:lnTo>
                          <a:lnTo>
                            <a:pt x="4" y="135"/>
                          </a:lnTo>
                          <a:lnTo>
                            <a:pt x="2" y="124"/>
                          </a:lnTo>
                          <a:lnTo>
                            <a:pt x="0" y="115"/>
                          </a:lnTo>
                          <a:lnTo>
                            <a:pt x="2" y="104"/>
                          </a:lnTo>
                          <a:lnTo>
                            <a:pt x="4" y="93"/>
                          </a:lnTo>
                          <a:lnTo>
                            <a:pt x="9" y="83"/>
                          </a:lnTo>
                          <a:lnTo>
                            <a:pt x="18" y="75"/>
                          </a:lnTo>
                          <a:lnTo>
                            <a:pt x="29" y="68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3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3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5710210" y="3744118"/>
                      <a:ext cx="292018" cy="302175"/>
                    </a:xfrm>
                    <a:custGeom>
                      <a:avLst/>
                      <a:gdLst>
                        <a:gd name="T0" fmla="*/ 142 w 230"/>
                        <a:gd name="T1" fmla="*/ 1 h 238"/>
                        <a:gd name="T2" fmla="*/ 115 w 230"/>
                        <a:gd name="T3" fmla="*/ 0 h 238"/>
                        <a:gd name="T4" fmla="*/ 74 w 230"/>
                        <a:gd name="T5" fmla="*/ 5 h 238"/>
                        <a:gd name="T6" fmla="*/ 60 w 230"/>
                        <a:gd name="T7" fmla="*/ 10 h 238"/>
                        <a:gd name="T8" fmla="*/ 29 w 230"/>
                        <a:gd name="T9" fmla="*/ 26 h 238"/>
                        <a:gd name="T10" fmla="*/ 8 w 230"/>
                        <a:gd name="T11" fmla="*/ 46 h 238"/>
                        <a:gd name="T12" fmla="*/ 0 w 230"/>
                        <a:gd name="T13" fmla="*/ 60 h 238"/>
                        <a:gd name="T14" fmla="*/ 4 w 230"/>
                        <a:gd name="T15" fmla="*/ 69 h 238"/>
                        <a:gd name="T16" fmla="*/ 13 w 230"/>
                        <a:gd name="T17" fmla="*/ 73 h 238"/>
                        <a:gd name="T18" fmla="*/ 22 w 230"/>
                        <a:gd name="T19" fmla="*/ 75 h 238"/>
                        <a:gd name="T20" fmla="*/ 58 w 230"/>
                        <a:gd name="T21" fmla="*/ 77 h 238"/>
                        <a:gd name="T22" fmla="*/ 112 w 230"/>
                        <a:gd name="T23" fmla="*/ 69 h 238"/>
                        <a:gd name="T24" fmla="*/ 119 w 230"/>
                        <a:gd name="T25" fmla="*/ 68 h 238"/>
                        <a:gd name="T26" fmla="*/ 77 w 230"/>
                        <a:gd name="T27" fmla="*/ 86 h 238"/>
                        <a:gd name="T28" fmla="*/ 31 w 230"/>
                        <a:gd name="T29" fmla="*/ 112 h 238"/>
                        <a:gd name="T30" fmla="*/ 20 w 230"/>
                        <a:gd name="T31" fmla="*/ 121 h 238"/>
                        <a:gd name="T32" fmla="*/ 11 w 230"/>
                        <a:gd name="T33" fmla="*/ 139 h 238"/>
                        <a:gd name="T34" fmla="*/ 9 w 230"/>
                        <a:gd name="T35" fmla="*/ 155 h 238"/>
                        <a:gd name="T36" fmla="*/ 22 w 230"/>
                        <a:gd name="T37" fmla="*/ 166 h 238"/>
                        <a:gd name="T38" fmla="*/ 51 w 230"/>
                        <a:gd name="T39" fmla="*/ 163 h 238"/>
                        <a:gd name="T40" fmla="*/ 122 w 230"/>
                        <a:gd name="T41" fmla="*/ 147 h 238"/>
                        <a:gd name="T42" fmla="*/ 158 w 230"/>
                        <a:gd name="T43" fmla="*/ 139 h 238"/>
                        <a:gd name="T44" fmla="*/ 122 w 230"/>
                        <a:gd name="T45" fmla="*/ 166 h 238"/>
                        <a:gd name="T46" fmla="*/ 95 w 230"/>
                        <a:gd name="T47" fmla="*/ 191 h 238"/>
                        <a:gd name="T48" fmla="*/ 76 w 230"/>
                        <a:gd name="T49" fmla="*/ 218 h 238"/>
                        <a:gd name="T50" fmla="*/ 74 w 230"/>
                        <a:gd name="T51" fmla="*/ 224 h 238"/>
                        <a:gd name="T52" fmla="*/ 76 w 230"/>
                        <a:gd name="T53" fmla="*/ 233 h 238"/>
                        <a:gd name="T54" fmla="*/ 85 w 230"/>
                        <a:gd name="T55" fmla="*/ 238 h 238"/>
                        <a:gd name="T56" fmla="*/ 106 w 230"/>
                        <a:gd name="T57" fmla="*/ 238 h 238"/>
                        <a:gd name="T58" fmla="*/ 142 w 230"/>
                        <a:gd name="T59" fmla="*/ 229 h 238"/>
                        <a:gd name="T60" fmla="*/ 174 w 230"/>
                        <a:gd name="T61" fmla="*/ 216 h 238"/>
                        <a:gd name="T62" fmla="*/ 190 w 230"/>
                        <a:gd name="T63" fmla="*/ 207 h 238"/>
                        <a:gd name="T64" fmla="*/ 217 w 230"/>
                        <a:gd name="T65" fmla="*/ 177 h 238"/>
                        <a:gd name="T66" fmla="*/ 228 w 230"/>
                        <a:gd name="T67" fmla="*/ 154 h 238"/>
                        <a:gd name="T68" fmla="*/ 228 w 230"/>
                        <a:gd name="T69" fmla="*/ 141 h 238"/>
                        <a:gd name="T70" fmla="*/ 219 w 230"/>
                        <a:gd name="T71" fmla="*/ 132 h 238"/>
                        <a:gd name="T72" fmla="*/ 201 w 230"/>
                        <a:gd name="T73" fmla="*/ 127 h 238"/>
                        <a:gd name="T74" fmla="*/ 187 w 230"/>
                        <a:gd name="T75" fmla="*/ 129 h 238"/>
                        <a:gd name="T76" fmla="*/ 198 w 230"/>
                        <a:gd name="T77" fmla="*/ 107 h 238"/>
                        <a:gd name="T78" fmla="*/ 201 w 230"/>
                        <a:gd name="T79" fmla="*/ 82 h 238"/>
                        <a:gd name="T80" fmla="*/ 198 w 230"/>
                        <a:gd name="T81" fmla="*/ 69 h 238"/>
                        <a:gd name="T82" fmla="*/ 187 w 230"/>
                        <a:gd name="T83" fmla="*/ 59 h 238"/>
                        <a:gd name="T84" fmla="*/ 169 w 230"/>
                        <a:gd name="T85" fmla="*/ 53 h 238"/>
                        <a:gd name="T86" fmla="*/ 176 w 230"/>
                        <a:gd name="T87" fmla="*/ 48 h 238"/>
                        <a:gd name="T88" fmla="*/ 183 w 230"/>
                        <a:gd name="T89" fmla="*/ 34 h 238"/>
                        <a:gd name="T90" fmla="*/ 183 w 230"/>
                        <a:gd name="T91" fmla="*/ 26 h 238"/>
                        <a:gd name="T92" fmla="*/ 178 w 230"/>
                        <a:gd name="T93" fmla="*/ 17 h 238"/>
                        <a:gd name="T94" fmla="*/ 165 w 230"/>
                        <a:gd name="T95" fmla="*/ 9 h 238"/>
                        <a:gd name="T96" fmla="*/ 142 w 230"/>
                        <a:gd name="T97" fmla="*/ 1 h 2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230" h="238">
                          <a:moveTo>
                            <a:pt x="142" y="1"/>
                          </a:moveTo>
                          <a:lnTo>
                            <a:pt x="142" y="1"/>
                          </a:lnTo>
                          <a:lnTo>
                            <a:pt x="135" y="0"/>
                          </a:lnTo>
                          <a:lnTo>
                            <a:pt x="115" y="0"/>
                          </a:lnTo>
                          <a:lnTo>
                            <a:pt x="88" y="1"/>
                          </a:lnTo>
                          <a:lnTo>
                            <a:pt x="74" y="5"/>
                          </a:lnTo>
                          <a:lnTo>
                            <a:pt x="60" y="10"/>
                          </a:lnTo>
                          <a:lnTo>
                            <a:pt x="60" y="10"/>
                          </a:lnTo>
                          <a:lnTo>
                            <a:pt x="43" y="17"/>
                          </a:lnTo>
                          <a:lnTo>
                            <a:pt x="29" y="26"/>
                          </a:lnTo>
                          <a:lnTo>
                            <a:pt x="17" y="37"/>
                          </a:lnTo>
                          <a:lnTo>
                            <a:pt x="8" y="46"/>
                          </a:lnTo>
                          <a:lnTo>
                            <a:pt x="2" y="57"/>
                          </a:lnTo>
                          <a:lnTo>
                            <a:pt x="0" y="60"/>
                          </a:lnTo>
                          <a:lnTo>
                            <a:pt x="2" y="66"/>
                          </a:lnTo>
                          <a:lnTo>
                            <a:pt x="4" y="69"/>
                          </a:lnTo>
                          <a:lnTo>
                            <a:pt x="8" y="71"/>
                          </a:lnTo>
                          <a:lnTo>
                            <a:pt x="13" y="73"/>
                          </a:lnTo>
                          <a:lnTo>
                            <a:pt x="22" y="75"/>
                          </a:lnTo>
                          <a:lnTo>
                            <a:pt x="22" y="75"/>
                          </a:lnTo>
                          <a:lnTo>
                            <a:pt x="40" y="77"/>
                          </a:lnTo>
                          <a:lnTo>
                            <a:pt x="58" y="77"/>
                          </a:lnTo>
                          <a:lnTo>
                            <a:pt x="90" y="73"/>
                          </a:lnTo>
                          <a:lnTo>
                            <a:pt x="112" y="69"/>
                          </a:lnTo>
                          <a:lnTo>
                            <a:pt x="119" y="68"/>
                          </a:lnTo>
                          <a:lnTo>
                            <a:pt x="119" y="68"/>
                          </a:lnTo>
                          <a:lnTo>
                            <a:pt x="106" y="73"/>
                          </a:lnTo>
                          <a:lnTo>
                            <a:pt x="77" y="86"/>
                          </a:lnTo>
                          <a:lnTo>
                            <a:pt x="45" y="104"/>
                          </a:lnTo>
                          <a:lnTo>
                            <a:pt x="31" y="112"/>
                          </a:lnTo>
                          <a:lnTo>
                            <a:pt x="20" y="121"/>
                          </a:lnTo>
                          <a:lnTo>
                            <a:pt x="20" y="121"/>
                          </a:lnTo>
                          <a:lnTo>
                            <a:pt x="15" y="130"/>
                          </a:lnTo>
                          <a:lnTo>
                            <a:pt x="11" y="139"/>
                          </a:lnTo>
                          <a:lnTo>
                            <a:pt x="9" y="148"/>
                          </a:lnTo>
                          <a:lnTo>
                            <a:pt x="9" y="155"/>
                          </a:lnTo>
                          <a:lnTo>
                            <a:pt x="15" y="161"/>
                          </a:lnTo>
                          <a:lnTo>
                            <a:pt x="22" y="166"/>
                          </a:lnTo>
                          <a:lnTo>
                            <a:pt x="34" y="166"/>
                          </a:lnTo>
                          <a:lnTo>
                            <a:pt x="51" y="163"/>
                          </a:lnTo>
                          <a:lnTo>
                            <a:pt x="51" y="163"/>
                          </a:lnTo>
                          <a:lnTo>
                            <a:pt x="122" y="147"/>
                          </a:lnTo>
                          <a:lnTo>
                            <a:pt x="158" y="139"/>
                          </a:lnTo>
                          <a:lnTo>
                            <a:pt x="158" y="139"/>
                          </a:lnTo>
                          <a:lnTo>
                            <a:pt x="147" y="147"/>
                          </a:lnTo>
                          <a:lnTo>
                            <a:pt x="122" y="166"/>
                          </a:lnTo>
                          <a:lnTo>
                            <a:pt x="108" y="177"/>
                          </a:lnTo>
                          <a:lnTo>
                            <a:pt x="95" y="191"/>
                          </a:lnTo>
                          <a:lnTo>
                            <a:pt x="83" y="206"/>
                          </a:lnTo>
                          <a:lnTo>
                            <a:pt x="76" y="218"/>
                          </a:lnTo>
                          <a:lnTo>
                            <a:pt x="76" y="218"/>
                          </a:lnTo>
                          <a:lnTo>
                            <a:pt x="74" y="224"/>
                          </a:lnTo>
                          <a:lnTo>
                            <a:pt x="74" y="229"/>
                          </a:lnTo>
                          <a:lnTo>
                            <a:pt x="76" y="233"/>
                          </a:lnTo>
                          <a:lnTo>
                            <a:pt x="79" y="236"/>
                          </a:lnTo>
                          <a:lnTo>
                            <a:pt x="85" y="238"/>
                          </a:lnTo>
                          <a:lnTo>
                            <a:pt x="90" y="238"/>
                          </a:lnTo>
                          <a:lnTo>
                            <a:pt x="106" y="238"/>
                          </a:lnTo>
                          <a:lnTo>
                            <a:pt x="122" y="234"/>
                          </a:lnTo>
                          <a:lnTo>
                            <a:pt x="142" y="229"/>
                          </a:lnTo>
                          <a:lnTo>
                            <a:pt x="160" y="224"/>
                          </a:lnTo>
                          <a:lnTo>
                            <a:pt x="174" y="216"/>
                          </a:lnTo>
                          <a:lnTo>
                            <a:pt x="174" y="216"/>
                          </a:lnTo>
                          <a:lnTo>
                            <a:pt x="190" y="207"/>
                          </a:lnTo>
                          <a:lnTo>
                            <a:pt x="205" y="193"/>
                          </a:lnTo>
                          <a:lnTo>
                            <a:pt x="217" y="177"/>
                          </a:lnTo>
                          <a:lnTo>
                            <a:pt x="226" y="163"/>
                          </a:lnTo>
                          <a:lnTo>
                            <a:pt x="228" y="154"/>
                          </a:lnTo>
                          <a:lnTo>
                            <a:pt x="230" y="147"/>
                          </a:lnTo>
                          <a:lnTo>
                            <a:pt x="228" y="141"/>
                          </a:lnTo>
                          <a:lnTo>
                            <a:pt x="224" y="136"/>
                          </a:lnTo>
                          <a:lnTo>
                            <a:pt x="219" y="132"/>
                          </a:lnTo>
                          <a:lnTo>
                            <a:pt x="212" y="129"/>
                          </a:lnTo>
                          <a:lnTo>
                            <a:pt x="201" y="127"/>
                          </a:lnTo>
                          <a:lnTo>
                            <a:pt x="187" y="129"/>
                          </a:lnTo>
                          <a:lnTo>
                            <a:pt x="187" y="129"/>
                          </a:lnTo>
                          <a:lnTo>
                            <a:pt x="192" y="118"/>
                          </a:lnTo>
                          <a:lnTo>
                            <a:pt x="198" y="107"/>
                          </a:lnTo>
                          <a:lnTo>
                            <a:pt x="201" y="95"/>
                          </a:lnTo>
                          <a:lnTo>
                            <a:pt x="201" y="82"/>
                          </a:lnTo>
                          <a:lnTo>
                            <a:pt x="199" y="75"/>
                          </a:lnTo>
                          <a:lnTo>
                            <a:pt x="198" y="69"/>
                          </a:lnTo>
                          <a:lnTo>
                            <a:pt x="192" y="64"/>
                          </a:lnTo>
                          <a:lnTo>
                            <a:pt x="187" y="59"/>
                          </a:lnTo>
                          <a:lnTo>
                            <a:pt x="180" y="55"/>
                          </a:lnTo>
                          <a:lnTo>
                            <a:pt x="169" y="53"/>
                          </a:lnTo>
                          <a:lnTo>
                            <a:pt x="169" y="53"/>
                          </a:lnTo>
                          <a:lnTo>
                            <a:pt x="176" y="48"/>
                          </a:lnTo>
                          <a:lnTo>
                            <a:pt x="180" y="41"/>
                          </a:lnTo>
                          <a:lnTo>
                            <a:pt x="183" y="34"/>
                          </a:lnTo>
                          <a:lnTo>
                            <a:pt x="185" y="30"/>
                          </a:lnTo>
                          <a:lnTo>
                            <a:pt x="183" y="26"/>
                          </a:lnTo>
                          <a:lnTo>
                            <a:pt x="181" y="21"/>
                          </a:lnTo>
                          <a:lnTo>
                            <a:pt x="178" y="17"/>
                          </a:lnTo>
                          <a:lnTo>
                            <a:pt x="172" y="12"/>
                          </a:lnTo>
                          <a:lnTo>
                            <a:pt x="165" y="9"/>
                          </a:lnTo>
                          <a:lnTo>
                            <a:pt x="155" y="5"/>
                          </a:lnTo>
                          <a:lnTo>
                            <a:pt x="142" y="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35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5414383" y="3859655"/>
                      <a:ext cx="163784" cy="290749"/>
                    </a:xfrm>
                    <a:custGeom>
                      <a:avLst/>
                      <a:gdLst>
                        <a:gd name="T0" fmla="*/ 13 w 129"/>
                        <a:gd name="T1" fmla="*/ 0 h 229"/>
                        <a:gd name="T2" fmla="*/ 13 w 129"/>
                        <a:gd name="T3" fmla="*/ 0 h 229"/>
                        <a:gd name="T4" fmla="*/ 7 w 129"/>
                        <a:gd name="T5" fmla="*/ 18 h 229"/>
                        <a:gd name="T6" fmla="*/ 4 w 129"/>
                        <a:gd name="T7" fmla="*/ 34 h 229"/>
                        <a:gd name="T8" fmla="*/ 0 w 129"/>
                        <a:gd name="T9" fmla="*/ 52 h 229"/>
                        <a:gd name="T10" fmla="*/ 0 w 129"/>
                        <a:gd name="T11" fmla="*/ 52 h 229"/>
                        <a:gd name="T12" fmla="*/ 2 w 129"/>
                        <a:gd name="T13" fmla="*/ 64 h 229"/>
                        <a:gd name="T14" fmla="*/ 6 w 129"/>
                        <a:gd name="T15" fmla="*/ 82 h 229"/>
                        <a:gd name="T16" fmla="*/ 13 w 129"/>
                        <a:gd name="T17" fmla="*/ 104 h 229"/>
                        <a:gd name="T18" fmla="*/ 22 w 129"/>
                        <a:gd name="T19" fmla="*/ 127 h 229"/>
                        <a:gd name="T20" fmla="*/ 33 w 129"/>
                        <a:gd name="T21" fmla="*/ 152 h 229"/>
                        <a:gd name="T22" fmla="*/ 45 w 129"/>
                        <a:gd name="T23" fmla="*/ 174 h 229"/>
                        <a:gd name="T24" fmla="*/ 56 w 129"/>
                        <a:gd name="T25" fmla="*/ 194 h 229"/>
                        <a:gd name="T26" fmla="*/ 68 w 129"/>
                        <a:gd name="T27" fmla="*/ 206 h 229"/>
                        <a:gd name="T28" fmla="*/ 68 w 129"/>
                        <a:gd name="T29" fmla="*/ 206 h 229"/>
                        <a:gd name="T30" fmla="*/ 79 w 129"/>
                        <a:gd name="T31" fmla="*/ 215 h 229"/>
                        <a:gd name="T32" fmla="*/ 92 w 129"/>
                        <a:gd name="T33" fmla="*/ 222 h 229"/>
                        <a:gd name="T34" fmla="*/ 101 w 129"/>
                        <a:gd name="T35" fmla="*/ 226 h 229"/>
                        <a:gd name="T36" fmla="*/ 110 w 129"/>
                        <a:gd name="T37" fmla="*/ 228 h 229"/>
                        <a:gd name="T38" fmla="*/ 124 w 129"/>
                        <a:gd name="T39" fmla="*/ 229 h 229"/>
                        <a:gd name="T40" fmla="*/ 129 w 129"/>
                        <a:gd name="T41" fmla="*/ 229 h 229"/>
                        <a:gd name="T42" fmla="*/ 13 w 129"/>
                        <a:gd name="T43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129" h="229">
                          <a:moveTo>
                            <a:pt x="13" y="0"/>
                          </a:moveTo>
                          <a:lnTo>
                            <a:pt x="13" y="0"/>
                          </a:lnTo>
                          <a:lnTo>
                            <a:pt x="7" y="18"/>
                          </a:lnTo>
                          <a:lnTo>
                            <a:pt x="4" y="34"/>
                          </a:lnTo>
                          <a:lnTo>
                            <a:pt x="0" y="52"/>
                          </a:lnTo>
                          <a:lnTo>
                            <a:pt x="0" y="52"/>
                          </a:lnTo>
                          <a:lnTo>
                            <a:pt x="2" y="64"/>
                          </a:lnTo>
                          <a:lnTo>
                            <a:pt x="6" y="82"/>
                          </a:lnTo>
                          <a:lnTo>
                            <a:pt x="13" y="104"/>
                          </a:lnTo>
                          <a:lnTo>
                            <a:pt x="22" y="127"/>
                          </a:lnTo>
                          <a:lnTo>
                            <a:pt x="33" y="152"/>
                          </a:lnTo>
                          <a:lnTo>
                            <a:pt x="45" y="174"/>
                          </a:lnTo>
                          <a:lnTo>
                            <a:pt x="56" y="194"/>
                          </a:lnTo>
                          <a:lnTo>
                            <a:pt x="68" y="206"/>
                          </a:lnTo>
                          <a:lnTo>
                            <a:pt x="68" y="206"/>
                          </a:lnTo>
                          <a:lnTo>
                            <a:pt x="79" y="215"/>
                          </a:lnTo>
                          <a:lnTo>
                            <a:pt x="92" y="222"/>
                          </a:lnTo>
                          <a:lnTo>
                            <a:pt x="101" y="226"/>
                          </a:lnTo>
                          <a:lnTo>
                            <a:pt x="110" y="228"/>
                          </a:lnTo>
                          <a:lnTo>
                            <a:pt x="124" y="229"/>
                          </a:lnTo>
                          <a:lnTo>
                            <a:pt x="129" y="229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36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37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5683548" y="3354337"/>
                      <a:ext cx="201874" cy="163784"/>
                    </a:xfrm>
                    <a:custGeom>
                      <a:avLst/>
                      <a:gdLst>
                        <a:gd name="T0" fmla="*/ 141 w 159"/>
                        <a:gd name="T1" fmla="*/ 129 h 129"/>
                        <a:gd name="T2" fmla="*/ 141 w 159"/>
                        <a:gd name="T3" fmla="*/ 129 h 129"/>
                        <a:gd name="T4" fmla="*/ 136 w 159"/>
                        <a:gd name="T5" fmla="*/ 127 h 129"/>
                        <a:gd name="T6" fmla="*/ 129 w 159"/>
                        <a:gd name="T7" fmla="*/ 124 h 129"/>
                        <a:gd name="T8" fmla="*/ 125 w 159"/>
                        <a:gd name="T9" fmla="*/ 118 h 129"/>
                        <a:gd name="T10" fmla="*/ 124 w 159"/>
                        <a:gd name="T11" fmla="*/ 111 h 129"/>
                        <a:gd name="T12" fmla="*/ 124 w 159"/>
                        <a:gd name="T13" fmla="*/ 111 h 129"/>
                        <a:gd name="T14" fmla="*/ 124 w 159"/>
                        <a:gd name="T15" fmla="*/ 104 h 129"/>
                        <a:gd name="T16" fmla="*/ 120 w 159"/>
                        <a:gd name="T17" fmla="*/ 90 h 129"/>
                        <a:gd name="T18" fmla="*/ 116 w 159"/>
                        <a:gd name="T19" fmla="*/ 81 h 129"/>
                        <a:gd name="T20" fmla="*/ 111 w 159"/>
                        <a:gd name="T21" fmla="*/ 72 h 129"/>
                        <a:gd name="T22" fmla="*/ 106 w 159"/>
                        <a:gd name="T23" fmla="*/ 61 h 129"/>
                        <a:gd name="T24" fmla="*/ 97 w 159"/>
                        <a:gd name="T25" fmla="*/ 54 h 129"/>
                        <a:gd name="T26" fmla="*/ 97 w 159"/>
                        <a:gd name="T27" fmla="*/ 54 h 129"/>
                        <a:gd name="T28" fmla="*/ 89 w 159"/>
                        <a:gd name="T29" fmla="*/ 48 h 129"/>
                        <a:gd name="T30" fmla="*/ 82 w 159"/>
                        <a:gd name="T31" fmla="*/ 43 h 129"/>
                        <a:gd name="T32" fmla="*/ 73 w 159"/>
                        <a:gd name="T33" fmla="*/ 39 h 129"/>
                        <a:gd name="T34" fmla="*/ 64 w 159"/>
                        <a:gd name="T35" fmla="*/ 38 h 129"/>
                        <a:gd name="T36" fmla="*/ 43 w 159"/>
                        <a:gd name="T37" fmla="*/ 36 h 129"/>
                        <a:gd name="T38" fmla="*/ 20 w 159"/>
                        <a:gd name="T39" fmla="*/ 36 h 129"/>
                        <a:gd name="T40" fmla="*/ 20 w 159"/>
                        <a:gd name="T41" fmla="*/ 36 h 129"/>
                        <a:gd name="T42" fmla="*/ 12 w 159"/>
                        <a:gd name="T43" fmla="*/ 36 h 129"/>
                        <a:gd name="T44" fmla="*/ 7 w 159"/>
                        <a:gd name="T45" fmla="*/ 32 h 129"/>
                        <a:gd name="T46" fmla="*/ 2 w 159"/>
                        <a:gd name="T47" fmla="*/ 27 h 129"/>
                        <a:gd name="T48" fmla="*/ 0 w 159"/>
                        <a:gd name="T49" fmla="*/ 22 h 129"/>
                        <a:gd name="T50" fmla="*/ 0 w 159"/>
                        <a:gd name="T51" fmla="*/ 22 h 129"/>
                        <a:gd name="T52" fmla="*/ 0 w 159"/>
                        <a:gd name="T53" fmla="*/ 14 h 129"/>
                        <a:gd name="T54" fmla="*/ 3 w 159"/>
                        <a:gd name="T55" fmla="*/ 7 h 129"/>
                        <a:gd name="T56" fmla="*/ 9 w 159"/>
                        <a:gd name="T57" fmla="*/ 4 h 129"/>
                        <a:gd name="T58" fmla="*/ 16 w 159"/>
                        <a:gd name="T59" fmla="*/ 2 h 129"/>
                        <a:gd name="T60" fmla="*/ 16 w 159"/>
                        <a:gd name="T61" fmla="*/ 2 h 129"/>
                        <a:gd name="T62" fmla="*/ 30 w 159"/>
                        <a:gd name="T63" fmla="*/ 0 h 129"/>
                        <a:gd name="T64" fmla="*/ 46 w 159"/>
                        <a:gd name="T65" fmla="*/ 0 h 129"/>
                        <a:gd name="T66" fmla="*/ 61 w 159"/>
                        <a:gd name="T67" fmla="*/ 0 h 129"/>
                        <a:gd name="T68" fmla="*/ 75 w 159"/>
                        <a:gd name="T69" fmla="*/ 4 h 129"/>
                        <a:gd name="T70" fmla="*/ 88 w 159"/>
                        <a:gd name="T71" fmla="*/ 7 h 129"/>
                        <a:gd name="T72" fmla="*/ 98 w 159"/>
                        <a:gd name="T73" fmla="*/ 13 h 129"/>
                        <a:gd name="T74" fmla="*/ 109 w 159"/>
                        <a:gd name="T75" fmla="*/ 18 h 129"/>
                        <a:gd name="T76" fmla="*/ 120 w 159"/>
                        <a:gd name="T77" fmla="*/ 27 h 129"/>
                        <a:gd name="T78" fmla="*/ 120 w 159"/>
                        <a:gd name="T79" fmla="*/ 27 h 129"/>
                        <a:gd name="T80" fmla="*/ 133 w 159"/>
                        <a:gd name="T81" fmla="*/ 39 h 129"/>
                        <a:gd name="T82" fmla="*/ 141 w 159"/>
                        <a:gd name="T83" fmla="*/ 52 h 129"/>
                        <a:gd name="T84" fmla="*/ 149 w 159"/>
                        <a:gd name="T85" fmla="*/ 66 h 129"/>
                        <a:gd name="T86" fmla="*/ 154 w 159"/>
                        <a:gd name="T87" fmla="*/ 79 h 129"/>
                        <a:gd name="T88" fmla="*/ 159 w 159"/>
                        <a:gd name="T89" fmla="*/ 100 h 129"/>
                        <a:gd name="T90" fmla="*/ 159 w 159"/>
                        <a:gd name="T91" fmla="*/ 109 h 129"/>
                        <a:gd name="T92" fmla="*/ 159 w 159"/>
                        <a:gd name="T93" fmla="*/ 109 h 129"/>
                        <a:gd name="T94" fmla="*/ 159 w 159"/>
                        <a:gd name="T95" fmla="*/ 117 h 129"/>
                        <a:gd name="T96" fmla="*/ 156 w 159"/>
                        <a:gd name="T97" fmla="*/ 122 h 129"/>
                        <a:gd name="T98" fmla="*/ 150 w 159"/>
                        <a:gd name="T99" fmla="*/ 127 h 129"/>
                        <a:gd name="T100" fmla="*/ 143 w 159"/>
                        <a:gd name="T101" fmla="*/ 129 h 129"/>
                        <a:gd name="T102" fmla="*/ 141 w 159"/>
                        <a:gd name="T103" fmla="*/ 129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159" h="129">
                          <a:moveTo>
                            <a:pt x="141" y="129"/>
                          </a:moveTo>
                          <a:lnTo>
                            <a:pt x="141" y="129"/>
                          </a:lnTo>
                          <a:lnTo>
                            <a:pt x="136" y="127"/>
                          </a:lnTo>
                          <a:lnTo>
                            <a:pt x="129" y="124"/>
                          </a:lnTo>
                          <a:lnTo>
                            <a:pt x="125" y="118"/>
                          </a:lnTo>
                          <a:lnTo>
                            <a:pt x="124" y="111"/>
                          </a:lnTo>
                          <a:lnTo>
                            <a:pt x="124" y="111"/>
                          </a:lnTo>
                          <a:lnTo>
                            <a:pt x="124" y="104"/>
                          </a:lnTo>
                          <a:lnTo>
                            <a:pt x="120" y="90"/>
                          </a:lnTo>
                          <a:lnTo>
                            <a:pt x="116" y="81"/>
                          </a:lnTo>
                          <a:lnTo>
                            <a:pt x="111" y="72"/>
                          </a:lnTo>
                          <a:lnTo>
                            <a:pt x="106" y="61"/>
                          </a:lnTo>
                          <a:lnTo>
                            <a:pt x="97" y="54"/>
                          </a:lnTo>
                          <a:lnTo>
                            <a:pt x="97" y="54"/>
                          </a:lnTo>
                          <a:lnTo>
                            <a:pt x="89" y="48"/>
                          </a:lnTo>
                          <a:lnTo>
                            <a:pt x="82" y="43"/>
                          </a:lnTo>
                          <a:lnTo>
                            <a:pt x="73" y="39"/>
                          </a:lnTo>
                          <a:lnTo>
                            <a:pt x="64" y="38"/>
                          </a:lnTo>
                          <a:lnTo>
                            <a:pt x="43" y="36"/>
                          </a:lnTo>
                          <a:lnTo>
                            <a:pt x="20" y="36"/>
                          </a:lnTo>
                          <a:lnTo>
                            <a:pt x="20" y="36"/>
                          </a:lnTo>
                          <a:lnTo>
                            <a:pt x="12" y="36"/>
                          </a:lnTo>
                          <a:lnTo>
                            <a:pt x="7" y="32"/>
                          </a:lnTo>
                          <a:lnTo>
                            <a:pt x="2" y="27"/>
                          </a:lnTo>
                          <a:lnTo>
                            <a:pt x="0" y="22"/>
                          </a:lnTo>
                          <a:lnTo>
                            <a:pt x="0" y="22"/>
                          </a:lnTo>
                          <a:lnTo>
                            <a:pt x="0" y="14"/>
                          </a:lnTo>
                          <a:lnTo>
                            <a:pt x="3" y="7"/>
                          </a:lnTo>
                          <a:lnTo>
                            <a:pt x="9" y="4"/>
                          </a:lnTo>
                          <a:lnTo>
                            <a:pt x="16" y="2"/>
                          </a:lnTo>
                          <a:lnTo>
                            <a:pt x="16" y="2"/>
                          </a:lnTo>
                          <a:lnTo>
                            <a:pt x="30" y="0"/>
                          </a:lnTo>
                          <a:lnTo>
                            <a:pt x="46" y="0"/>
                          </a:lnTo>
                          <a:lnTo>
                            <a:pt x="61" y="0"/>
                          </a:lnTo>
                          <a:lnTo>
                            <a:pt x="75" y="4"/>
                          </a:lnTo>
                          <a:lnTo>
                            <a:pt x="88" y="7"/>
                          </a:lnTo>
                          <a:lnTo>
                            <a:pt x="98" y="13"/>
                          </a:lnTo>
                          <a:lnTo>
                            <a:pt x="109" y="18"/>
                          </a:lnTo>
                          <a:lnTo>
                            <a:pt x="120" y="27"/>
                          </a:lnTo>
                          <a:lnTo>
                            <a:pt x="120" y="27"/>
                          </a:lnTo>
                          <a:lnTo>
                            <a:pt x="133" y="39"/>
                          </a:lnTo>
                          <a:lnTo>
                            <a:pt x="141" y="52"/>
                          </a:lnTo>
                          <a:lnTo>
                            <a:pt x="149" y="66"/>
                          </a:lnTo>
                          <a:lnTo>
                            <a:pt x="154" y="79"/>
                          </a:lnTo>
                          <a:lnTo>
                            <a:pt x="159" y="100"/>
                          </a:lnTo>
                          <a:lnTo>
                            <a:pt x="159" y="109"/>
                          </a:lnTo>
                          <a:lnTo>
                            <a:pt x="159" y="109"/>
                          </a:lnTo>
                          <a:lnTo>
                            <a:pt x="159" y="117"/>
                          </a:lnTo>
                          <a:lnTo>
                            <a:pt x="156" y="122"/>
                          </a:lnTo>
                          <a:lnTo>
                            <a:pt x="150" y="127"/>
                          </a:lnTo>
                          <a:lnTo>
                            <a:pt x="143" y="129"/>
                          </a:lnTo>
                          <a:lnTo>
                            <a:pt x="141" y="12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38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39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5632762" y="3242609"/>
                      <a:ext cx="366927" cy="284400"/>
                    </a:xfrm>
                    <a:custGeom>
                      <a:avLst/>
                      <a:gdLst>
                        <a:gd name="T0" fmla="*/ 271 w 289"/>
                        <a:gd name="T1" fmla="*/ 224 h 224"/>
                        <a:gd name="T2" fmla="*/ 271 w 289"/>
                        <a:gd name="T3" fmla="*/ 224 h 224"/>
                        <a:gd name="T4" fmla="*/ 264 w 289"/>
                        <a:gd name="T5" fmla="*/ 222 h 224"/>
                        <a:gd name="T6" fmla="*/ 259 w 289"/>
                        <a:gd name="T7" fmla="*/ 219 h 224"/>
                        <a:gd name="T8" fmla="*/ 253 w 289"/>
                        <a:gd name="T9" fmla="*/ 213 h 224"/>
                        <a:gd name="T10" fmla="*/ 253 w 289"/>
                        <a:gd name="T11" fmla="*/ 206 h 224"/>
                        <a:gd name="T12" fmla="*/ 253 w 289"/>
                        <a:gd name="T13" fmla="*/ 206 h 224"/>
                        <a:gd name="T14" fmla="*/ 251 w 289"/>
                        <a:gd name="T15" fmla="*/ 192 h 224"/>
                        <a:gd name="T16" fmla="*/ 248 w 289"/>
                        <a:gd name="T17" fmla="*/ 178 h 224"/>
                        <a:gd name="T18" fmla="*/ 242 w 289"/>
                        <a:gd name="T19" fmla="*/ 160 h 224"/>
                        <a:gd name="T20" fmla="*/ 235 w 289"/>
                        <a:gd name="T21" fmla="*/ 140 h 224"/>
                        <a:gd name="T22" fmla="*/ 225 w 289"/>
                        <a:gd name="T23" fmla="*/ 118 h 224"/>
                        <a:gd name="T24" fmla="*/ 210 w 289"/>
                        <a:gd name="T25" fmla="*/ 97 h 224"/>
                        <a:gd name="T26" fmla="*/ 201 w 289"/>
                        <a:gd name="T27" fmla="*/ 86 h 224"/>
                        <a:gd name="T28" fmla="*/ 190 w 289"/>
                        <a:gd name="T29" fmla="*/ 77 h 224"/>
                        <a:gd name="T30" fmla="*/ 190 w 289"/>
                        <a:gd name="T31" fmla="*/ 77 h 224"/>
                        <a:gd name="T32" fmla="*/ 174 w 289"/>
                        <a:gd name="T33" fmla="*/ 65 h 224"/>
                        <a:gd name="T34" fmla="*/ 156 w 289"/>
                        <a:gd name="T35" fmla="*/ 56 h 224"/>
                        <a:gd name="T36" fmla="*/ 138 w 289"/>
                        <a:gd name="T37" fmla="*/ 49 h 224"/>
                        <a:gd name="T38" fmla="*/ 117 w 289"/>
                        <a:gd name="T39" fmla="*/ 41 h 224"/>
                        <a:gd name="T40" fmla="*/ 95 w 289"/>
                        <a:gd name="T41" fmla="*/ 38 h 224"/>
                        <a:gd name="T42" fmla="*/ 72 w 289"/>
                        <a:gd name="T43" fmla="*/ 36 h 224"/>
                        <a:gd name="T44" fmla="*/ 47 w 289"/>
                        <a:gd name="T45" fmla="*/ 36 h 224"/>
                        <a:gd name="T46" fmla="*/ 20 w 289"/>
                        <a:gd name="T47" fmla="*/ 40 h 224"/>
                        <a:gd name="T48" fmla="*/ 20 w 289"/>
                        <a:gd name="T49" fmla="*/ 40 h 224"/>
                        <a:gd name="T50" fmla="*/ 13 w 289"/>
                        <a:gd name="T51" fmla="*/ 40 h 224"/>
                        <a:gd name="T52" fmla="*/ 8 w 289"/>
                        <a:gd name="T53" fmla="*/ 36 h 224"/>
                        <a:gd name="T54" fmla="*/ 4 w 289"/>
                        <a:gd name="T55" fmla="*/ 31 h 224"/>
                        <a:gd name="T56" fmla="*/ 0 w 289"/>
                        <a:gd name="T57" fmla="*/ 23 h 224"/>
                        <a:gd name="T58" fmla="*/ 0 w 289"/>
                        <a:gd name="T59" fmla="*/ 23 h 224"/>
                        <a:gd name="T60" fmla="*/ 2 w 289"/>
                        <a:gd name="T61" fmla="*/ 16 h 224"/>
                        <a:gd name="T62" fmla="*/ 4 w 289"/>
                        <a:gd name="T63" fmla="*/ 11 h 224"/>
                        <a:gd name="T64" fmla="*/ 9 w 289"/>
                        <a:gd name="T65" fmla="*/ 6 h 224"/>
                        <a:gd name="T66" fmla="*/ 17 w 289"/>
                        <a:gd name="T67" fmla="*/ 4 h 224"/>
                        <a:gd name="T68" fmla="*/ 17 w 289"/>
                        <a:gd name="T69" fmla="*/ 4 h 224"/>
                        <a:gd name="T70" fmla="*/ 47 w 289"/>
                        <a:gd name="T71" fmla="*/ 0 h 224"/>
                        <a:gd name="T72" fmla="*/ 76 w 289"/>
                        <a:gd name="T73" fmla="*/ 0 h 224"/>
                        <a:gd name="T74" fmla="*/ 103 w 289"/>
                        <a:gd name="T75" fmla="*/ 4 h 224"/>
                        <a:gd name="T76" fmla="*/ 128 w 289"/>
                        <a:gd name="T77" fmla="*/ 7 h 224"/>
                        <a:gd name="T78" fmla="*/ 153 w 289"/>
                        <a:gd name="T79" fmla="*/ 15 h 224"/>
                        <a:gd name="T80" fmla="*/ 174 w 289"/>
                        <a:gd name="T81" fmla="*/ 23 h 224"/>
                        <a:gd name="T82" fmla="*/ 196 w 289"/>
                        <a:gd name="T83" fmla="*/ 36 h 224"/>
                        <a:gd name="T84" fmla="*/ 214 w 289"/>
                        <a:gd name="T85" fmla="*/ 50 h 224"/>
                        <a:gd name="T86" fmla="*/ 214 w 289"/>
                        <a:gd name="T87" fmla="*/ 50 h 224"/>
                        <a:gd name="T88" fmla="*/ 226 w 289"/>
                        <a:gd name="T89" fmla="*/ 61 h 224"/>
                        <a:gd name="T90" fmla="*/ 237 w 289"/>
                        <a:gd name="T91" fmla="*/ 74 h 224"/>
                        <a:gd name="T92" fmla="*/ 246 w 289"/>
                        <a:gd name="T93" fmla="*/ 86 h 224"/>
                        <a:gd name="T94" fmla="*/ 255 w 289"/>
                        <a:gd name="T95" fmla="*/ 99 h 224"/>
                        <a:gd name="T96" fmla="*/ 268 w 289"/>
                        <a:gd name="T97" fmla="*/ 124 h 224"/>
                        <a:gd name="T98" fmla="*/ 276 w 289"/>
                        <a:gd name="T99" fmla="*/ 149 h 224"/>
                        <a:gd name="T100" fmla="*/ 284 w 289"/>
                        <a:gd name="T101" fmla="*/ 170 h 224"/>
                        <a:gd name="T102" fmla="*/ 287 w 289"/>
                        <a:gd name="T103" fmla="*/ 188 h 224"/>
                        <a:gd name="T104" fmla="*/ 289 w 289"/>
                        <a:gd name="T105" fmla="*/ 205 h 224"/>
                        <a:gd name="T106" fmla="*/ 289 w 289"/>
                        <a:gd name="T107" fmla="*/ 205 h 224"/>
                        <a:gd name="T108" fmla="*/ 287 w 289"/>
                        <a:gd name="T109" fmla="*/ 212 h 224"/>
                        <a:gd name="T110" fmla="*/ 284 w 289"/>
                        <a:gd name="T111" fmla="*/ 219 h 224"/>
                        <a:gd name="T112" fmla="*/ 278 w 289"/>
                        <a:gd name="T113" fmla="*/ 222 h 224"/>
                        <a:gd name="T114" fmla="*/ 271 w 289"/>
                        <a:gd name="T115" fmla="*/ 224 h 224"/>
                        <a:gd name="T116" fmla="*/ 271 w 289"/>
                        <a:gd name="T117" fmla="*/ 224 h 2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89" h="224">
                          <a:moveTo>
                            <a:pt x="271" y="224"/>
                          </a:moveTo>
                          <a:lnTo>
                            <a:pt x="271" y="224"/>
                          </a:lnTo>
                          <a:lnTo>
                            <a:pt x="264" y="222"/>
                          </a:lnTo>
                          <a:lnTo>
                            <a:pt x="259" y="219"/>
                          </a:lnTo>
                          <a:lnTo>
                            <a:pt x="253" y="213"/>
                          </a:lnTo>
                          <a:lnTo>
                            <a:pt x="253" y="206"/>
                          </a:lnTo>
                          <a:lnTo>
                            <a:pt x="253" y="206"/>
                          </a:lnTo>
                          <a:lnTo>
                            <a:pt x="251" y="192"/>
                          </a:lnTo>
                          <a:lnTo>
                            <a:pt x="248" y="178"/>
                          </a:lnTo>
                          <a:lnTo>
                            <a:pt x="242" y="160"/>
                          </a:lnTo>
                          <a:lnTo>
                            <a:pt x="235" y="140"/>
                          </a:lnTo>
                          <a:lnTo>
                            <a:pt x="225" y="118"/>
                          </a:lnTo>
                          <a:lnTo>
                            <a:pt x="210" y="97"/>
                          </a:lnTo>
                          <a:lnTo>
                            <a:pt x="201" y="86"/>
                          </a:lnTo>
                          <a:lnTo>
                            <a:pt x="190" y="77"/>
                          </a:lnTo>
                          <a:lnTo>
                            <a:pt x="190" y="77"/>
                          </a:lnTo>
                          <a:lnTo>
                            <a:pt x="174" y="65"/>
                          </a:lnTo>
                          <a:lnTo>
                            <a:pt x="156" y="56"/>
                          </a:lnTo>
                          <a:lnTo>
                            <a:pt x="138" y="49"/>
                          </a:lnTo>
                          <a:lnTo>
                            <a:pt x="117" y="41"/>
                          </a:lnTo>
                          <a:lnTo>
                            <a:pt x="95" y="38"/>
                          </a:lnTo>
                          <a:lnTo>
                            <a:pt x="72" y="36"/>
                          </a:lnTo>
                          <a:lnTo>
                            <a:pt x="4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3" y="40"/>
                          </a:lnTo>
                          <a:lnTo>
                            <a:pt x="8" y="36"/>
                          </a:lnTo>
                          <a:lnTo>
                            <a:pt x="4" y="31"/>
                          </a:lnTo>
                          <a:lnTo>
                            <a:pt x="0" y="23"/>
                          </a:lnTo>
                          <a:lnTo>
                            <a:pt x="0" y="23"/>
                          </a:lnTo>
                          <a:lnTo>
                            <a:pt x="2" y="16"/>
                          </a:lnTo>
                          <a:lnTo>
                            <a:pt x="4" y="11"/>
                          </a:lnTo>
                          <a:lnTo>
                            <a:pt x="9" y="6"/>
                          </a:lnTo>
                          <a:lnTo>
                            <a:pt x="17" y="4"/>
                          </a:lnTo>
                          <a:lnTo>
                            <a:pt x="17" y="4"/>
                          </a:lnTo>
                          <a:lnTo>
                            <a:pt x="47" y="0"/>
                          </a:lnTo>
                          <a:lnTo>
                            <a:pt x="76" y="0"/>
                          </a:lnTo>
                          <a:lnTo>
                            <a:pt x="103" y="4"/>
                          </a:lnTo>
                          <a:lnTo>
                            <a:pt x="128" y="7"/>
                          </a:lnTo>
                          <a:lnTo>
                            <a:pt x="153" y="15"/>
                          </a:lnTo>
                          <a:lnTo>
                            <a:pt x="174" y="23"/>
                          </a:lnTo>
                          <a:lnTo>
                            <a:pt x="196" y="36"/>
                          </a:lnTo>
                          <a:lnTo>
                            <a:pt x="214" y="50"/>
                          </a:lnTo>
                          <a:lnTo>
                            <a:pt x="214" y="50"/>
                          </a:lnTo>
                          <a:lnTo>
                            <a:pt x="226" y="61"/>
                          </a:lnTo>
                          <a:lnTo>
                            <a:pt x="237" y="74"/>
                          </a:lnTo>
                          <a:lnTo>
                            <a:pt x="246" y="86"/>
                          </a:lnTo>
                          <a:lnTo>
                            <a:pt x="255" y="99"/>
                          </a:lnTo>
                          <a:lnTo>
                            <a:pt x="268" y="124"/>
                          </a:lnTo>
                          <a:lnTo>
                            <a:pt x="276" y="149"/>
                          </a:lnTo>
                          <a:lnTo>
                            <a:pt x="284" y="170"/>
                          </a:lnTo>
                          <a:lnTo>
                            <a:pt x="287" y="188"/>
                          </a:lnTo>
                          <a:lnTo>
                            <a:pt x="289" y="205"/>
                          </a:lnTo>
                          <a:lnTo>
                            <a:pt x="289" y="205"/>
                          </a:lnTo>
                          <a:lnTo>
                            <a:pt x="287" y="212"/>
                          </a:lnTo>
                          <a:lnTo>
                            <a:pt x="284" y="219"/>
                          </a:lnTo>
                          <a:lnTo>
                            <a:pt x="278" y="222"/>
                          </a:lnTo>
                          <a:lnTo>
                            <a:pt x="271" y="224"/>
                          </a:lnTo>
                          <a:lnTo>
                            <a:pt x="271" y="224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40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41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5617526" y="3130880"/>
                      <a:ext cx="496431" cy="382163"/>
                    </a:xfrm>
                    <a:custGeom>
                      <a:avLst/>
                      <a:gdLst>
                        <a:gd name="T0" fmla="*/ 373 w 391"/>
                        <a:gd name="T1" fmla="*/ 301 h 301"/>
                        <a:gd name="T2" fmla="*/ 373 w 391"/>
                        <a:gd name="T3" fmla="*/ 301 h 301"/>
                        <a:gd name="T4" fmla="*/ 366 w 391"/>
                        <a:gd name="T5" fmla="*/ 300 h 301"/>
                        <a:gd name="T6" fmla="*/ 360 w 391"/>
                        <a:gd name="T7" fmla="*/ 296 h 301"/>
                        <a:gd name="T8" fmla="*/ 357 w 391"/>
                        <a:gd name="T9" fmla="*/ 291 h 301"/>
                        <a:gd name="T10" fmla="*/ 355 w 391"/>
                        <a:gd name="T11" fmla="*/ 284 h 301"/>
                        <a:gd name="T12" fmla="*/ 355 w 391"/>
                        <a:gd name="T13" fmla="*/ 284 h 301"/>
                        <a:gd name="T14" fmla="*/ 353 w 391"/>
                        <a:gd name="T15" fmla="*/ 264 h 301"/>
                        <a:gd name="T16" fmla="*/ 348 w 391"/>
                        <a:gd name="T17" fmla="*/ 242 h 301"/>
                        <a:gd name="T18" fmla="*/ 340 w 391"/>
                        <a:gd name="T19" fmla="*/ 215 h 301"/>
                        <a:gd name="T20" fmla="*/ 330 w 391"/>
                        <a:gd name="T21" fmla="*/ 187 h 301"/>
                        <a:gd name="T22" fmla="*/ 323 w 391"/>
                        <a:gd name="T23" fmla="*/ 171 h 301"/>
                        <a:gd name="T24" fmla="*/ 314 w 391"/>
                        <a:gd name="T25" fmla="*/ 155 h 301"/>
                        <a:gd name="T26" fmla="*/ 305 w 391"/>
                        <a:gd name="T27" fmla="*/ 138 h 301"/>
                        <a:gd name="T28" fmla="*/ 292 w 391"/>
                        <a:gd name="T29" fmla="*/ 124 h 301"/>
                        <a:gd name="T30" fmla="*/ 280 w 391"/>
                        <a:gd name="T31" fmla="*/ 110 h 301"/>
                        <a:gd name="T32" fmla="*/ 265 w 391"/>
                        <a:gd name="T33" fmla="*/ 95 h 301"/>
                        <a:gd name="T34" fmla="*/ 265 w 391"/>
                        <a:gd name="T35" fmla="*/ 95 h 301"/>
                        <a:gd name="T36" fmla="*/ 242 w 391"/>
                        <a:gd name="T37" fmla="*/ 77 h 301"/>
                        <a:gd name="T38" fmla="*/ 217 w 391"/>
                        <a:gd name="T39" fmla="*/ 63 h 301"/>
                        <a:gd name="T40" fmla="*/ 188 w 391"/>
                        <a:gd name="T41" fmla="*/ 52 h 301"/>
                        <a:gd name="T42" fmla="*/ 159 w 391"/>
                        <a:gd name="T43" fmla="*/ 45 h 301"/>
                        <a:gd name="T44" fmla="*/ 127 w 391"/>
                        <a:gd name="T45" fmla="*/ 38 h 301"/>
                        <a:gd name="T46" fmla="*/ 93 w 391"/>
                        <a:gd name="T47" fmla="*/ 36 h 301"/>
                        <a:gd name="T48" fmla="*/ 57 w 391"/>
                        <a:gd name="T49" fmla="*/ 36 h 301"/>
                        <a:gd name="T50" fmla="*/ 20 w 391"/>
                        <a:gd name="T51" fmla="*/ 40 h 301"/>
                        <a:gd name="T52" fmla="*/ 20 w 391"/>
                        <a:gd name="T53" fmla="*/ 40 h 301"/>
                        <a:gd name="T54" fmla="*/ 12 w 391"/>
                        <a:gd name="T55" fmla="*/ 40 h 301"/>
                        <a:gd name="T56" fmla="*/ 7 w 391"/>
                        <a:gd name="T57" fmla="*/ 36 h 301"/>
                        <a:gd name="T58" fmla="*/ 2 w 391"/>
                        <a:gd name="T59" fmla="*/ 31 h 301"/>
                        <a:gd name="T60" fmla="*/ 0 w 391"/>
                        <a:gd name="T61" fmla="*/ 25 h 301"/>
                        <a:gd name="T62" fmla="*/ 0 w 391"/>
                        <a:gd name="T63" fmla="*/ 25 h 301"/>
                        <a:gd name="T64" fmla="*/ 0 w 391"/>
                        <a:gd name="T65" fmla="*/ 18 h 301"/>
                        <a:gd name="T66" fmla="*/ 3 w 391"/>
                        <a:gd name="T67" fmla="*/ 11 h 301"/>
                        <a:gd name="T68" fmla="*/ 9 w 391"/>
                        <a:gd name="T69" fmla="*/ 8 h 301"/>
                        <a:gd name="T70" fmla="*/ 16 w 391"/>
                        <a:gd name="T71" fmla="*/ 4 h 301"/>
                        <a:gd name="T72" fmla="*/ 16 w 391"/>
                        <a:gd name="T73" fmla="*/ 4 h 301"/>
                        <a:gd name="T74" fmla="*/ 57 w 391"/>
                        <a:gd name="T75" fmla="*/ 0 h 301"/>
                        <a:gd name="T76" fmla="*/ 97 w 391"/>
                        <a:gd name="T77" fmla="*/ 0 h 301"/>
                        <a:gd name="T78" fmla="*/ 134 w 391"/>
                        <a:gd name="T79" fmla="*/ 4 h 301"/>
                        <a:gd name="T80" fmla="*/ 170 w 391"/>
                        <a:gd name="T81" fmla="*/ 9 h 301"/>
                        <a:gd name="T82" fmla="*/ 202 w 391"/>
                        <a:gd name="T83" fmla="*/ 20 h 301"/>
                        <a:gd name="T84" fmla="*/ 233 w 391"/>
                        <a:gd name="T85" fmla="*/ 33 h 301"/>
                        <a:gd name="T86" fmla="*/ 262 w 391"/>
                        <a:gd name="T87" fmla="*/ 49 h 301"/>
                        <a:gd name="T88" fmla="*/ 288 w 391"/>
                        <a:gd name="T89" fmla="*/ 68 h 301"/>
                        <a:gd name="T90" fmla="*/ 288 w 391"/>
                        <a:gd name="T91" fmla="*/ 68 h 301"/>
                        <a:gd name="T92" fmla="*/ 305 w 391"/>
                        <a:gd name="T93" fmla="*/ 85 h 301"/>
                        <a:gd name="T94" fmla="*/ 321 w 391"/>
                        <a:gd name="T95" fmla="*/ 101 h 301"/>
                        <a:gd name="T96" fmla="*/ 333 w 391"/>
                        <a:gd name="T97" fmla="*/ 119 h 301"/>
                        <a:gd name="T98" fmla="*/ 344 w 391"/>
                        <a:gd name="T99" fmla="*/ 135 h 301"/>
                        <a:gd name="T100" fmla="*/ 355 w 391"/>
                        <a:gd name="T101" fmla="*/ 153 h 301"/>
                        <a:gd name="T102" fmla="*/ 362 w 391"/>
                        <a:gd name="T103" fmla="*/ 171 h 301"/>
                        <a:gd name="T104" fmla="*/ 375 w 391"/>
                        <a:gd name="T105" fmla="*/ 205 h 301"/>
                        <a:gd name="T106" fmla="*/ 384 w 391"/>
                        <a:gd name="T107" fmla="*/ 233 h 301"/>
                        <a:gd name="T108" fmla="*/ 387 w 391"/>
                        <a:gd name="T109" fmla="*/ 258 h 301"/>
                        <a:gd name="T110" fmla="*/ 391 w 391"/>
                        <a:gd name="T111" fmla="*/ 282 h 301"/>
                        <a:gd name="T112" fmla="*/ 391 w 391"/>
                        <a:gd name="T113" fmla="*/ 282 h 301"/>
                        <a:gd name="T114" fmla="*/ 389 w 391"/>
                        <a:gd name="T115" fmla="*/ 289 h 301"/>
                        <a:gd name="T116" fmla="*/ 385 w 391"/>
                        <a:gd name="T117" fmla="*/ 294 h 301"/>
                        <a:gd name="T118" fmla="*/ 380 w 391"/>
                        <a:gd name="T119" fmla="*/ 300 h 301"/>
                        <a:gd name="T120" fmla="*/ 373 w 391"/>
                        <a:gd name="T121" fmla="*/ 301 h 301"/>
                        <a:gd name="T122" fmla="*/ 373 w 391"/>
                        <a:gd name="T123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</a:cxnLst>
                      <a:rect l="0" t="0" r="r" b="b"/>
                      <a:pathLst>
                        <a:path w="391" h="301">
                          <a:moveTo>
                            <a:pt x="373" y="301"/>
                          </a:moveTo>
                          <a:lnTo>
                            <a:pt x="373" y="301"/>
                          </a:lnTo>
                          <a:lnTo>
                            <a:pt x="366" y="300"/>
                          </a:lnTo>
                          <a:lnTo>
                            <a:pt x="360" y="296"/>
                          </a:lnTo>
                          <a:lnTo>
                            <a:pt x="357" y="291"/>
                          </a:lnTo>
                          <a:lnTo>
                            <a:pt x="355" y="284"/>
                          </a:lnTo>
                          <a:lnTo>
                            <a:pt x="355" y="284"/>
                          </a:lnTo>
                          <a:lnTo>
                            <a:pt x="353" y="264"/>
                          </a:lnTo>
                          <a:lnTo>
                            <a:pt x="348" y="242"/>
                          </a:lnTo>
                          <a:lnTo>
                            <a:pt x="340" y="215"/>
                          </a:lnTo>
                          <a:lnTo>
                            <a:pt x="330" y="187"/>
                          </a:lnTo>
                          <a:lnTo>
                            <a:pt x="323" y="171"/>
                          </a:lnTo>
                          <a:lnTo>
                            <a:pt x="314" y="155"/>
                          </a:lnTo>
                          <a:lnTo>
                            <a:pt x="305" y="138"/>
                          </a:lnTo>
                          <a:lnTo>
                            <a:pt x="292" y="124"/>
                          </a:lnTo>
                          <a:lnTo>
                            <a:pt x="280" y="110"/>
                          </a:lnTo>
                          <a:lnTo>
                            <a:pt x="265" y="95"/>
                          </a:lnTo>
                          <a:lnTo>
                            <a:pt x="265" y="95"/>
                          </a:lnTo>
                          <a:lnTo>
                            <a:pt x="242" y="77"/>
                          </a:lnTo>
                          <a:lnTo>
                            <a:pt x="217" y="63"/>
                          </a:lnTo>
                          <a:lnTo>
                            <a:pt x="188" y="52"/>
                          </a:lnTo>
                          <a:lnTo>
                            <a:pt x="159" y="45"/>
                          </a:lnTo>
                          <a:lnTo>
                            <a:pt x="127" y="38"/>
                          </a:lnTo>
                          <a:lnTo>
                            <a:pt x="93" y="36"/>
                          </a:lnTo>
                          <a:lnTo>
                            <a:pt x="57" y="36"/>
                          </a:lnTo>
                          <a:lnTo>
                            <a:pt x="20" y="40"/>
                          </a:lnTo>
                          <a:lnTo>
                            <a:pt x="20" y="40"/>
                          </a:lnTo>
                          <a:lnTo>
                            <a:pt x="12" y="40"/>
                          </a:lnTo>
                          <a:lnTo>
                            <a:pt x="7" y="36"/>
                          </a:lnTo>
                          <a:lnTo>
                            <a:pt x="2" y="31"/>
                          </a:lnTo>
                          <a:lnTo>
                            <a:pt x="0" y="25"/>
                          </a:lnTo>
                          <a:lnTo>
                            <a:pt x="0" y="25"/>
                          </a:lnTo>
                          <a:lnTo>
                            <a:pt x="0" y="18"/>
                          </a:lnTo>
                          <a:lnTo>
                            <a:pt x="3" y="11"/>
                          </a:lnTo>
                          <a:lnTo>
                            <a:pt x="9" y="8"/>
                          </a:lnTo>
                          <a:lnTo>
                            <a:pt x="16" y="4"/>
                          </a:lnTo>
                          <a:lnTo>
                            <a:pt x="16" y="4"/>
                          </a:lnTo>
                          <a:lnTo>
                            <a:pt x="57" y="0"/>
                          </a:lnTo>
                          <a:lnTo>
                            <a:pt x="97" y="0"/>
                          </a:lnTo>
                          <a:lnTo>
                            <a:pt x="134" y="4"/>
                          </a:lnTo>
                          <a:lnTo>
                            <a:pt x="170" y="9"/>
                          </a:lnTo>
                          <a:lnTo>
                            <a:pt x="202" y="20"/>
                          </a:lnTo>
                          <a:lnTo>
                            <a:pt x="233" y="33"/>
                          </a:lnTo>
                          <a:lnTo>
                            <a:pt x="262" y="49"/>
                          </a:lnTo>
                          <a:lnTo>
                            <a:pt x="288" y="68"/>
                          </a:lnTo>
                          <a:lnTo>
                            <a:pt x="288" y="68"/>
                          </a:lnTo>
                          <a:lnTo>
                            <a:pt x="305" y="85"/>
                          </a:lnTo>
                          <a:lnTo>
                            <a:pt x="321" y="101"/>
                          </a:lnTo>
                          <a:lnTo>
                            <a:pt x="333" y="119"/>
                          </a:lnTo>
                          <a:lnTo>
                            <a:pt x="344" y="135"/>
                          </a:lnTo>
                          <a:lnTo>
                            <a:pt x="355" y="153"/>
                          </a:lnTo>
                          <a:lnTo>
                            <a:pt x="362" y="171"/>
                          </a:lnTo>
                          <a:lnTo>
                            <a:pt x="375" y="205"/>
                          </a:lnTo>
                          <a:lnTo>
                            <a:pt x="384" y="233"/>
                          </a:lnTo>
                          <a:lnTo>
                            <a:pt x="387" y="258"/>
                          </a:lnTo>
                          <a:lnTo>
                            <a:pt x="391" y="282"/>
                          </a:lnTo>
                          <a:lnTo>
                            <a:pt x="391" y="282"/>
                          </a:lnTo>
                          <a:lnTo>
                            <a:pt x="389" y="289"/>
                          </a:lnTo>
                          <a:lnTo>
                            <a:pt x="385" y="294"/>
                          </a:lnTo>
                          <a:lnTo>
                            <a:pt x="380" y="300"/>
                          </a:lnTo>
                          <a:lnTo>
                            <a:pt x="373" y="301"/>
                          </a:lnTo>
                          <a:lnTo>
                            <a:pt x="373" y="30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42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055865" y="6035824"/>
                      <a:ext cx="542138" cy="373275"/>
                    </a:xfrm>
                    <a:custGeom>
                      <a:avLst/>
                      <a:gdLst>
                        <a:gd name="T0" fmla="*/ 0 w 427"/>
                        <a:gd name="T1" fmla="*/ 165 h 294"/>
                        <a:gd name="T2" fmla="*/ 0 w 427"/>
                        <a:gd name="T3" fmla="*/ 165 h 294"/>
                        <a:gd name="T4" fmla="*/ 9 w 427"/>
                        <a:gd name="T5" fmla="*/ 139 h 294"/>
                        <a:gd name="T6" fmla="*/ 30 w 427"/>
                        <a:gd name="T7" fmla="*/ 82 h 294"/>
                        <a:gd name="T8" fmla="*/ 43 w 427"/>
                        <a:gd name="T9" fmla="*/ 52 h 294"/>
                        <a:gd name="T10" fmla="*/ 57 w 427"/>
                        <a:gd name="T11" fmla="*/ 25 h 294"/>
                        <a:gd name="T12" fmla="*/ 63 w 427"/>
                        <a:gd name="T13" fmla="*/ 14 h 294"/>
                        <a:gd name="T14" fmla="*/ 70 w 427"/>
                        <a:gd name="T15" fmla="*/ 7 h 294"/>
                        <a:gd name="T16" fmla="*/ 77 w 427"/>
                        <a:gd name="T17" fmla="*/ 1 h 294"/>
                        <a:gd name="T18" fmla="*/ 82 w 427"/>
                        <a:gd name="T19" fmla="*/ 0 h 294"/>
                        <a:gd name="T20" fmla="*/ 82 w 427"/>
                        <a:gd name="T21" fmla="*/ 0 h 294"/>
                        <a:gd name="T22" fmla="*/ 104 w 427"/>
                        <a:gd name="T23" fmla="*/ 3 h 294"/>
                        <a:gd name="T24" fmla="*/ 142 w 427"/>
                        <a:gd name="T25" fmla="*/ 12 h 294"/>
                        <a:gd name="T26" fmla="*/ 190 w 427"/>
                        <a:gd name="T27" fmla="*/ 25 h 294"/>
                        <a:gd name="T28" fmla="*/ 244 w 427"/>
                        <a:gd name="T29" fmla="*/ 39 h 294"/>
                        <a:gd name="T30" fmla="*/ 299 w 427"/>
                        <a:gd name="T31" fmla="*/ 57 h 294"/>
                        <a:gd name="T32" fmla="*/ 348 w 427"/>
                        <a:gd name="T33" fmla="*/ 75 h 294"/>
                        <a:gd name="T34" fmla="*/ 389 w 427"/>
                        <a:gd name="T35" fmla="*/ 91 h 294"/>
                        <a:gd name="T36" fmla="*/ 403 w 427"/>
                        <a:gd name="T37" fmla="*/ 100 h 294"/>
                        <a:gd name="T38" fmla="*/ 412 w 427"/>
                        <a:gd name="T39" fmla="*/ 107 h 294"/>
                        <a:gd name="T40" fmla="*/ 412 w 427"/>
                        <a:gd name="T41" fmla="*/ 107 h 294"/>
                        <a:gd name="T42" fmla="*/ 420 w 427"/>
                        <a:gd name="T43" fmla="*/ 114 h 294"/>
                        <a:gd name="T44" fmla="*/ 423 w 427"/>
                        <a:gd name="T45" fmla="*/ 125 h 294"/>
                        <a:gd name="T46" fmla="*/ 425 w 427"/>
                        <a:gd name="T47" fmla="*/ 138 h 294"/>
                        <a:gd name="T48" fmla="*/ 427 w 427"/>
                        <a:gd name="T49" fmla="*/ 152 h 294"/>
                        <a:gd name="T50" fmla="*/ 427 w 427"/>
                        <a:gd name="T51" fmla="*/ 166 h 294"/>
                        <a:gd name="T52" fmla="*/ 425 w 427"/>
                        <a:gd name="T53" fmla="*/ 182 h 294"/>
                        <a:gd name="T54" fmla="*/ 420 w 427"/>
                        <a:gd name="T55" fmla="*/ 213 h 294"/>
                        <a:gd name="T56" fmla="*/ 412 w 427"/>
                        <a:gd name="T57" fmla="*/ 243 h 294"/>
                        <a:gd name="T58" fmla="*/ 403 w 427"/>
                        <a:gd name="T59" fmla="*/ 268 h 294"/>
                        <a:gd name="T60" fmla="*/ 396 w 427"/>
                        <a:gd name="T61" fmla="*/ 294 h 294"/>
                        <a:gd name="T62" fmla="*/ 337 w 427"/>
                        <a:gd name="T63" fmla="*/ 274 h 294"/>
                        <a:gd name="T64" fmla="*/ 337 w 427"/>
                        <a:gd name="T65" fmla="*/ 274 h 294"/>
                        <a:gd name="T66" fmla="*/ 342 w 427"/>
                        <a:gd name="T67" fmla="*/ 256 h 294"/>
                        <a:gd name="T68" fmla="*/ 351 w 427"/>
                        <a:gd name="T69" fmla="*/ 215 h 294"/>
                        <a:gd name="T70" fmla="*/ 357 w 427"/>
                        <a:gd name="T71" fmla="*/ 191 h 294"/>
                        <a:gd name="T72" fmla="*/ 359 w 427"/>
                        <a:gd name="T73" fmla="*/ 168 h 294"/>
                        <a:gd name="T74" fmla="*/ 359 w 427"/>
                        <a:gd name="T75" fmla="*/ 150 h 294"/>
                        <a:gd name="T76" fmla="*/ 357 w 427"/>
                        <a:gd name="T77" fmla="*/ 143 h 294"/>
                        <a:gd name="T78" fmla="*/ 355 w 427"/>
                        <a:gd name="T79" fmla="*/ 139 h 294"/>
                        <a:gd name="T80" fmla="*/ 355 w 427"/>
                        <a:gd name="T81" fmla="*/ 139 h 294"/>
                        <a:gd name="T82" fmla="*/ 350 w 427"/>
                        <a:gd name="T83" fmla="*/ 134 h 294"/>
                        <a:gd name="T84" fmla="*/ 339 w 427"/>
                        <a:gd name="T85" fmla="*/ 129 h 294"/>
                        <a:gd name="T86" fmla="*/ 310 w 427"/>
                        <a:gd name="T87" fmla="*/ 118 h 294"/>
                        <a:gd name="T88" fmla="*/ 271 w 427"/>
                        <a:gd name="T89" fmla="*/ 105 h 294"/>
                        <a:gd name="T90" fmla="*/ 226 w 427"/>
                        <a:gd name="T91" fmla="*/ 93 h 294"/>
                        <a:gd name="T92" fmla="*/ 181 w 427"/>
                        <a:gd name="T93" fmla="*/ 82 h 294"/>
                        <a:gd name="T94" fmla="*/ 142 w 427"/>
                        <a:gd name="T95" fmla="*/ 73 h 294"/>
                        <a:gd name="T96" fmla="*/ 111 w 427"/>
                        <a:gd name="T97" fmla="*/ 68 h 294"/>
                        <a:gd name="T98" fmla="*/ 102 w 427"/>
                        <a:gd name="T99" fmla="*/ 66 h 294"/>
                        <a:gd name="T100" fmla="*/ 97 w 427"/>
                        <a:gd name="T101" fmla="*/ 68 h 294"/>
                        <a:gd name="T102" fmla="*/ 97 w 427"/>
                        <a:gd name="T103" fmla="*/ 68 h 294"/>
                        <a:gd name="T104" fmla="*/ 93 w 427"/>
                        <a:gd name="T105" fmla="*/ 70 h 294"/>
                        <a:gd name="T106" fmla="*/ 90 w 427"/>
                        <a:gd name="T107" fmla="*/ 73 h 294"/>
                        <a:gd name="T108" fmla="*/ 82 w 427"/>
                        <a:gd name="T109" fmla="*/ 87 h 294"/>
                        <a:gd name="T110" fmla="*/ 66 w 427"/>
                        <a:gd name="T111" fmla="*/ 125 h 294"/>
                        <a:gd name="T112" fmla="*/ 52 w 427"/>
                        <a:gd name="T113" fmla="*/ 163 h 294"/>
                        <a:gd name="T114" fmla="*/ 47 w 427"/>
                        <a:gd name="T115" fmla="*/ 181 h 294"/>
                        <a:gd name="T116" fmla="*/ 0 w 427"/>
                        <a:gd name="T117" fmla="*/ 165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427" h="294">
                          <a:moveTo>
                            <a:pt x="0" y="165"/>
                          </a:moveTo>
                          <a:lnTo>
                            <a:pt x="0" y="165"/>
                          </a:lnTo>
                          <a:lnTo>
                            <a:pt x="9" y="139"/>
                          </a:lnTo>
                          <a:lnTo>
                            <a:pt x="30" y="82"/>
                          </a:lnTo>
                          <a:lnTo>
                            <a:pt x="43" y="52"/>
                          </a:lnTo>
                          <a:lnTo>
                            <a:pt x="57" y="25"/>
                          </a:lnTo>
                          <a:lnTo>
                            <a:pt x="63" y="14"/>
                          </a:lnTo>
                          <a:lnTo>
                            <a:pt x="70" y="7"/>
                          </a:lnTo>
                          <a:lnTo>
                            <a:pt x="77" y="1"/>
                          </a:lnTo>
                          <a:lnTo>
                            <a:pt x="82" y="0"/>
                          </a:lnTo>
                          <a:lnTo>
                            <a:pt x="82" y="0"/>
                          </a:lnTo>
                          <a:lnTo>
                            <a:pt x="104" y="3"/>
                          </a:lnTo>
                          <a:lnTo>
                            <a:pt x="142" y="12"/>
                          </a:lnTo>
                          <a:lnTo>
                            <a:pt x="190" y="25"/>
                          </a:lnTo>
                          <a:lnTo>
                            <a:pt x="244" y="39"/>
                          </a:lnTo>
                          <a:lnTo>
                            <a:pt x="299" y="57"/>
                          </a:lnTo>
                          <a:lnTo>
                            <a:pt x="348" y="75"/>
                          </a:lnTo>
                          <a:lnTo>
                            <a:pt x="389" y="91"/>
                          </a:lnTo>
                          <a:lnTo>
                            <a:pt x="403" y="100"/>
                          </a:lnTo>
                          <a:lnTo>
                            <a:pt x="412" y="107"/>
                          </a:lnTo>
                          <a:lnTo>
                            <a:pt x="412" y="107"/>
                          </a:lnTo>
                          <a:lnTo>
                            <a:pt x="420" y="114"/>
                          </a:lnTo>
                          <a:lnTo>
                            <a:pt x="423" y="125"/>
                          </a:lnTo>
                          <a:lnTo>
                            <a:pt x="425" y="138"/>
                          </a:lnTo>
                          <a:lnTo>
                            <a:pt x="427" y="152"/>
                          </a:lnTo>
                          <a:lnTo>
                            <a:pt x="427" y="166"/>
                          </a:lnTo>
                          <a:lnTo>
                            <a:pt x="425" y="182"/>
                          </a:lnTo>
                          <a:lnTo>
                            <a:pt x="420" y="213"/>
                          </a:lnTo>
                          <a:lnTo>
                            <a:pt x="412" y="243"/>
                          </a:lnTo>
                          <a:lnTo>
                            <a:pt x="403" y="268"/>
                          </a:lnTo>
                          <a:lnTo>
                            <a:pt x="396" y="294"/>
                          </a:lnTo>
                          <a:lnTo>
                            <a:pt x="337" y="274"/>
                          </a:lnTo>
                          <a:lnTo>
                            <a:pt x="337" y="274"/>
                          </a:lnTo>
                          <a:lnTo>
                            <a:pt x="342" y="256"/>
                          </a:lnTo>
                          <a:lnTo>
                            <a:pt x="351" y="215"/>
                          </a:lnTo>
                          <a:lnTo>
                            <a:pt x="357" y="191"/>
                          </a:lnTo>
                          <a:lnTo>
                            <a:pt x="359" y="168"/>
                          </a:lnTo>
                          <a:lnTo>
                            <a:pt x="359" y="150"/>
                          </a:lnTo>
                          <a:lnTo>
                            <a:pt x="357" y="143"/>
                          </a:lnTo>
                          <a:lnTo>
                            <a:pt x="355" y="139"/>
                          </a:lnTo>
                          <a:lnTo>
                            <a:pt x="355" y="139"/>
                          </a:lnTo>
                          <a:lnTo>
                            <a:pt x="350" y="134"/>
                          </a:lnTo>
                          <a:lnTo>
                            <a:pt x="339" y="129"/>
                          </a:lnTo>
                          <a:lnTo>
                            <a:pt x="310" y="118"/>
                          </a:lnTo>
                          <a:lnTo>
                            <a:pt x="271" y="105"/>
                          </a:lnTo>
                          <a:lnTo>
                            <a:pt x="226" y="93"/>
                          </a:lnTo>
                          <a:lnTo>
                            <a:pt x="181" y="82"/>
                          </a:lnTo>
                          <a:lnTo>
                            <a:pt x="142" y="73"/>
                          </a:lnTo>
                          <a:lnTo>
                            <a:pt x="111" y="68"/>
                          </a:lnTo>
                          <a:lnTo>
                            <a:pt x="102" y="66"/>
                          </a:lnTo>
                          <a:lnTo>
                            <a:pt x="97" y="68"/>
                          </a:lnTo>
                          <a:lnTo>
                            <a:pt x="97" y="68"/>
                          </a:lnTo>
                          <a:lnTo>
                            <a:pt x="93" y="70"/>
                          </a:lnTo>
                          <a:lnTo>
                            <a:pt x="90" y="73"/>
                          </a:lnTo>
                          <a:lnTo>
                            <a:pt x="82" y="87"/>
                          </a:lnTo>
                          <a:lnTo>
                            <a:pt x="66" y="125"/>
                          </a:lnTo>
                          <a:lnTo>
                            <a:pt x="52" y="163"/>
                          </a:lnTo>
                          <a:lnTo>
                            <a:pt x="47" y="181"/>
                          </a:lnTo>
                          <a:lnTo>
                            <a:pt x="0" y="165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43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3627995" y="6153901"/>
                      <a:ext cx="1279800" cy="1091893"/>
                    </a:xfrm>
                    <a:custGeom>
                      <a:avLst/>
                      <a:gdLst>
                        <a:gd name="T0" fmla="*/ 825 w 1008"/>
                        <a:gd name="T1" fmla="*/ 846 h 860"/>
                        <a:gd name="T2" fmla="*/ 825 w 1008"/>
                        <a:gd name="T3" fmla="*/ 846 h 860"/>
                        <a:gd name="T4" fmla="*/ 819 w 1008"/>
                        <a:gd name="T5" fmla="*/ 853 h 860"/>
                        <a:gd name="T6" fmla="*/ 814 w 1008"/>
                        <a:gd name="T7" fmla="*/ 858 h 860"/>
                        <a:gd name="T8" fmla="*/ 805 w 1008"/>
                        <a:gd name="T9" fmla="*/ 860 h 860"/>
                        <a:gd name="T10" fmla="*/ 796 w 1008"/>
                        <a:gd name="T11" fmla="*/ 860 h 860"/>
                        <a:gd name="T12" fmla="*/ 14 w 1008"/>
                        <a:gd name="T13" fmla="*/ 607 h 860"/>
                        <a:gd name="T14" fmla="*/ 14 w 1008"/>
                        <a:gd name="T15" fmla="*/ 607 h 860"/>
                        <a:gd name="T16" fmla="*/ 7 w 1008"/>
                        <a:gd name="T17" fmla="*/ 604 h 860"/>
                        <a:gd name="T18" fmla="*/ 2 w 1008"/>
                        <a:gd name="T19" fmla="*/ 597 h 860"/>
                        <a:gd name="T20" fmla="*/ 0 w 1008"/>
                        <a:gd name="T21" fmla="*/ 590 h 860"/>
                        <a:gd name="T22" fmla="*/ 2 w 1008"/>
                        <a:gd name="T23" fmla="*/ 581 h 860"/>
                        <a:gd name="T24" fmla="*/ 185 w 1008"/>
                        <a:gd name="T25" fmla="*/ 14 h 860"/>
                        <a:gd name="T26" fmla="*/ 185 w 1008"/>
                        <a:gd name="T27" fmla="*/ 14 h 860"/>
                        <a:gd name="T28" fmla="*/ 188 w 1008"/>
                        <a:gd name="T29" fmla="*/ 7 h 860"/>
                        <a:gd name="T30" fmla="*/ 195 w 1008"/>
                        <a:gd name="T31" fmla="*/ 2 h 860"/>
                        <a:gd name="T32" fmla="*/ 203 w 1008"/>
                        <a:gd name="T33" fmla="*/ 0 h 860"/>
                        <a:gd name="T34" fmla="*/ 212 w 1008"/>
                        <a:gd name="T35" fmla="*/ 0 h 860"/>
                        <a:gd name="T36" fmla="*/ 993 w 1008"/>
                        <a:gd name="T37" fmla="*/ 253 h 860"/>
                        <a:gd name="T38" fmla="*/ 993 w 1008"/>
                        <a:gd name="T39" fmla="*/ 253 h 860"/>
                        <a:gd name="T40" fmla="*/ 1000 w 1008"/>
                        <a:gd name="T41" fmla="*/ 256 h 860"/>
                        <a:gd name="T42" fmla="*/ 1006 w 1008"/>
                        <a:gd name="T43" fmla="*/ 263 h 860"/>
                        <a:gd name="T44" fmla="*/ 1008 w 1008"/>
                        <a:gd name="T45" fmla="*/ 271 h 860"/>
                        <a:gd name="T46" fmla="*/ 1008 w 1008"/>
                        <a:gd name="T47" fmla="*/ 279 h 860"/>
                        <a:gd name="T48" fmla="*/ 825 w 1008"/>
                        <a:gd name="T49" fmla="*/ 846 h 8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0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0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2" y="581"/>
                          </a:lnTo>
                          <a:lnTo>
                            <a:pt x="185" y="14"/>
                          </a:lnTo>
                          <a:lnTo>
                            <a:pt x="185" y="14"/>
                          </a:lnTo>
                          <a:lnTo>
                            <a:pt x="188" y="7"/>
                          </a:lnTo>
                          <a:lnTo>
                            <a:pt x="195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6"/>
                          </a:lnTo>
                          <a:lnTo>
                            <a:pt x="1006" y="263"/>
                          </a:lnTo>
                          <a:lnTo>
                            <a:pt x="1008" y="271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27262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44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578958" y="6453537"/>
                      <a:ext cx="275513" cy="783370"/>
                    </a:xfrm>
                    <a:custGeom>
                      <a:avLst/>
                      <a:gdLst>
                        <a:gd name="T0" fmla="*/ 198 w 217"/>
                        <a:gd name="T1" fmla="*/ 8 h 617"/>
                        <a:gd name="T2" fmla="*/ 198 w 217"/>
                        <a:gd name="T3" fmla="*/ 8 h 617"/>
                        <a:gd name="T4" fmla="*/ 203 w 217"/>
                        <a:gd name="T5" fmla="*/ 11 h 617"/>
                        <a:gd name="T6" fmla="*/ 208 w 217"/>
                        <a:gd name="T7" fmla="*/ 15 h 617"/>
                        <a:gd name="T8" fmla="*/ 210 w 217"/>
                        <a:gd name="T9" fmla="*/ 20 h 617"/>
                        <a:gd name="T10" fmla="*/ 210 w 217"/>
                        <a:gd name="T11" fmla="*/ 26 h 617"/>
                        <a:gd name="T12" fmla="*/ 210 w 217"/>
                        <a:gd name="T13" fmla="*/ 26 h 617"/>
                        <a:gd name="T14" fmla="*/ 210 w 217"/>
                        <a:gd name="T15" fmla="*/ 31 h 617"/>
                        <a:gd name="T16" fmla="*/ 27 w 217"/>
                        <a:gd name="T17" fmla="*/ 597 h 617"/>
                        <a:gd name="T18" fmla="*/ 27 w 217"/>
                        <a:gd name="T19" fmla="*/ 597 h 617"/>
                        <a:gd name="T20" fmla="*/ 24 w 217"/>
                        <a:gd name="T21" fmla="*/ 603 h 617"/>
                        <a:gd name="T22" fmla="*/ 20 w 217"/>
                        <a:gd name="T23" fmla="*/ 606 h 617"/>
                        <a:gd name="T24" fmla="*/ 15 w 217"/>
                        <a:gd name="T25" fmla="*/ 608 h 617"/>
                        <a:gd name="T26" fmla="*/ 9 w 217"/>
                        <a:gd name="T27" fmla="*/ 610 h 617"/>
                        <a:gd name="T28" fmla="*/ 9 w 217"/>
                        <a:gd name="T29" fmla="*/ 610 h 617"/>
                        <a:gd name="T30" fmla="*/ 4 w 217"/>
                        <a:gd name="T31" fmla="*/ 608 h 617"/>
                        <a:gd name="T32" fmla="*/ 4 w 217"/>
                        <a:gd name="T33" fmla="*/ 608 h 617"/>
                        <a:gd name="T34" fmla="*/ 2 w 217"/>
                        <a:gd name="T35" fmla="*/ 608 h 617"/>
                        <a:gd name="T36" fmla="*/ 0 w 217"/>
                        <a:gd name="T37" fmla="*/ 612 h 617"/>
                        <a:gd name="T38" fmla="*/ 0 w 217"/>
                        <a:gd name="T39" fmla="*/ 612 h 617"/>
                        <a:gd name="T40" fmla="*/ 0 w 217"/>
                        <a:gd name="T41" fmla="*/ 613 h 617"/>
                        <a:gd name="T42" fmla="*/ 2 w 217"/>
                        <a:gd name="T43" fmla="*/ 615 h 617"/>
                        <a:gd name="T44" fmla="*/ 2 w 217"/>
                        <a:gd name="T45" fmla="*/ 615 h 617"/>
                        <a:gd name="T46" fmla="*/ 9 w 217"/>
                        <a:gd name="T47" fmla="*/ 617 h 617"/>
                        <a:gd name="T48" fmla="*/ 9 w 217"/>
                        <a:gd name="T49" fmla="*/ 617 h 617"/>
                        <a:gd name="T50" fmla="*/ 18 w 217"/>
                        <a:gd name="T51" fmla="*/ 615 h 617"/>
                        <a:gd name="T52" fmla="*/ 24 w 217"/>
                        <a:gd name="T53" fmla="*/ 612 h 617"/>
                        <a:gd name="T54" fmla="*/ 31 w 217"/>
                        <a:gd name="T55" fmla="*/ 606 h 617"/>
                        <a:gd name="T56" fmla="*/ 34 w 217"/>
                        <a:gd name="T57" fmla="*/ 599 h 617"/>
                        <a:gd name="T58" fmla="*/ 217 w 217"/>
                        <a:gd name="T59" fmla="*/ 33 h 617"/>
                        <a:gd name="T60" fmla="*/ 217 w 217"/>
                        <a:gd name="T61" fmla="*/ 33 h 617"/>
                        <a:gd name="T62" fmla="*/ 217 w 217"/>
                        <a:gd name="T63" fmla="*/ 26 h 617"/>
                        <a:gd name="T64" fmla="*/ 217 w 217"/>
                        <a:gd name="T65" fmla="*/ 26 h 617"/>
                        <a:gd name="T66" fmla="*/ 217 w 217"/>
                        <a:gd name="T67" fmla="*/ 18 h 617"/>
                        <a:gd name="T68" fmla="*/ 214 w 217"/>
                        <a:gd name="T69" fmla="*/ 11 h 617"/>
                        <a:gd name="T70" fmla="*/ 208 w 217"/>
                        <a:gd name="T71" fmla="*/ 6 h 617"/>
                        <a:gd name="T72" fmla="*/ 201 w 217"/>
                        <a:gd name="T73" fmla="*/ 0 h 617"/>
                        <a:gd name="T74" fmla="*/ 201 w 217"/>
                        <a:gd name="T75" fmla="*/ 0 h 617"/>
                        <a:gd name="T76" fmla="*/ 198 w 217"/>
                        <a:gd name="T77" fmla="*/ 2 h 617"/>
                        <a:gd name="T78" fmla="*/ 196 w 217"/>
                        <a:gd name="T79" fmla="*/ 4 h 617"/>
                        <a:gd name="T80" fmla="*/ 196 w 217"/>
                        <a:gd name="T81" fmla="*/ 4 h 617"/>
                        <a:gd name="T82" fmla="*/ 196 w 217"/>
                        <a:gd name="T83" fmla="*/ 6 h 617"/>
                        <a:gd name="T84" fmla="*/ 198 w 217"/>
                        <a:gd name="T85" fmla="*/ 8 h 617"/>
                        <a:gd name="T86" fmla="*/ 198 w 217"/>
                        <a:gd name="T87" fmla="*/ 8 h 6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217" h="617">
                          <a:moveTo>
                            <a:pt x="198" y="8"/>
                          </a:moveTo>
                          <a:lnTo>
                            <a:pt x="198" y="8"/>
                          </a:lnTo>
                          <a:lnTo>
                            <a:pt x="203" y="11"/>
                          </a:lnTo>
                          <a:lnTo>
                            <a:pt x="208" y="15"/>
                          </a:lnTo>
                          <a:lnTo>
                            <a:pt x="210" y="20"/>
                          </a:lnTo>
                          <a:lnTo>
                            <a:pt x="210" y="26"/>
                          </a:lnTo>
                          <a:lnTo>
                            <a:pt x="210" y="26"/>
                          </a:lnTo>
                          <a:lnTo>
                            <a:pt x="210" y="31"/>
                          </a:lnTo>
                          <a:lnTo>
                            <a:pt x="27" y="597"/>
                          </a:lnTo>
                          <a:lnTo>
                            <a:pt x="27" y="597"/>
                          </a:lnTo>
                          <a:lnTo>
                            <a:pt x="24" y="603"/>
                          </a:lnTo>
                          <a:lnTo>
                            <a:pt x="20" y="606"/>
                          </a:lnTo>
                          <a:lnTo>
                            <a:pt x="15" y="608"/>
                          </a:lnTo>
                          <a:lnTo>
                            <a:pt x="9" y="610"/>
                          </a:lnTo>
                          <a:lnTo>
                            <a:pt x="9" y="610"/>
                          </a:lnTo>
                          <a:lnTo>
                            <a:pt x="4" y="608"/>
                          </a:lnTo>
                          <a:lnTo>
                            <a:pt x="4" y="608"/>
                          </a:lnTo>
                          <a:lnTo>
                            <a:pt x="2" y="608"/>
                          </a:lnTo>
                          <a:lnTo>
                            <a:pt x="0" y="612"/>
                          </a:lnTo>
                          <a:lnTo>
                            <a:pt x="0" y="612"/>
                          </a:lnTo>
                          <a:lnTo>
                            <a:pt x="0" y="613"/>
                          </a:lnTo>
                          <a:lnTo>
                            <a:pt x="2" y="615"/>
                          </a:lnTo>
                          <a:lnTo>
                            <a:pt x="2" y="615"/>
                          </a:lnTo>
                          <a:lnTo>
                            <a:pt x="9" y="617"/>
                          </a:lnTo>
                          <a:lnTo>
                            <a:pt x="9" y="617"/>
                          </a:lnTo>
                          <a:lnTo>
                            <a:pt x="18" y="615"/>
                          </a:lnTo>
                          <a:lnTo>
                            <a:pt x="24" y="612"/>
                          </a:lnTo>
                          <a:lnTo>
                            <a:pt x="31" y="606"/>
                          </a:lnTo>
                          <a:lnTo>
                            <a:pt x="34" y="599"/>
                          </a:lnTo>
                          <a:lnTo>
                            <a:pt x="217" y="33"/>
                          </a:lnTo>
                          <a:lnTo>
                            <a:pt x="217" y="33"/>
                          </a:lnTo>
                          <a:lnTo>
                            <a:pt x="217" y="26"/>
                          </a:lnTo>
                          <a:lnTo>
                            <a:pt x="217" y="26"/>
                          </a:lnTo>
                          <a:lnTo>
                            <a:pt x="217" y="18"/>
                          </a:lnTo>
                          <a:lnTo>
                            <a:pt x="214" y="11"/>
                          </a:lnTo>
                          <a:lnTo>
                            <a:pt x="208" y="6"/>
                          </a:lnTo>
                          <a:lnTo>
                            <a:pt x="201" y="0"/>
                          </a:lnTo>
                          <a:lnTo>
                            <a:pt x="201" y="0"/>
                          </a:lnTo>
                          <a:lnTo>
                            <a:pt x="198" y="2"/>
                          </a:lnTo>
                          <a:lnTo>
                            <a:pt x="196" y="4"/>
                          </a:lnTo>
                          <a:lnTo>
                            <a:pt x="196" y="4"/>
                          </a:lnTo>
                          <a:lnTo>
                            <a:pt x="196" y="6"/>
                          </a:lnTo>
                          <a:lnTo>
                            <a:pt x="198" y="8"/>
                          </a:lnTo>
                          <a:lnTo>
                            <a:pt x="198" y="8"/>
                          </a:lnTo>
                          <a:close/>
                        </a:path>
                      </a:pathLst>
                    </a:custGeom>
                    <a:solidFill>
                      <a:srgbClr val="BCBCB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45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3495952" y="6110733"/>
                      <a:ext cx="1279800" cy="1094433"/>
                    </a:xfrm>
                    <a:custGeom>
                      <a:avLst/>
                      <a:gdLst>
                        <a:gd name="T0" fmla="*/ 825 w 1008"/>
                        <a:gd name="T1" fmla="*/ 846 h 862"/>
                        <a:gd name="T2" fmla="*/ 825 w 1008"/>
                        <a:gd name="T3" fmla="*/ 846 h 862"/>
                        <a:gd name="T4" fmla="*/ 819 w 1008"/>
                        <a:gd name="T5" fmla="*/ 853 h 862"/>
                        <a:gd name="T6" fmla="*/ 814 w 1008"/>
                        <a:gd name="T7" fmla="*/ 858 h 862"/>
                        <a:gd name="T8" fmla="*/ 805 w 1008"/>
                        <a:gd name="T9" fmla="*/ 862 h 862"/>
                        <a:gd name="T10" fmla="*/ 796 w 1008"/>
                        <a:gd name="T11" fmla="*/ 860 h 862"/>
                        <a:gd name="T12" fmla="*/ 14 w 1008"/>
                        <a:gd name="T13" fmla="*/ 607 h 862"/>
                        <a:gd name="T14" fmla="*/ 14 w 1008"/>
                        <a:gd name="T15" fmla="*/ 607 h 862"/>
                        <a:gd name="T16" fmla="*/ 7 w 1008"/>
                        <a:gd name="T17" fmla="*/ 604 h 862"/>
                        <a:gd name="T18" fmla="*/ 2 w 1008"/>
                        <a:gd name="T19" fmla="*/ 597 h 862"/>
                        <a:gd name="T20" fmla="*/ 0 w 1008"/>
                        <a:gd name="T21" fmla="*/ 590 h 862"/>
                        <a:gd name="T22" fmla="*/ 0 w 1008"/>
                        <a:gd name="T23" fmla="*/ 581 h 862"/>
                        <a:gd name="T24" fmla="*/ 183 w 1008"/>
                        <a:gd name="T25" fmla="*/ 14 h 862"/>
                        <a:gd name="T26" fmla="*/ 183 w 1008"/>
                        <a:gd name="T27" fmla="*/ 14 h 862"/>
                        <a:gd name="T28" fmla="*/ 188 w 1008"/>
                        <a:gd name="T29" fmla="*/ 7 h 862"/>
                        <a:gd name="T30" fmla="*/ 194 w 1008"/>
                        <a:gd name="T31" fmla="*/ 2 h 862"/>
                        <a:gd name="T32" fmla="*/ 203 w 1008"/>
                        <a:gd name="T33" fmla="*/ 0 h 862"/>
                        <a:gd name="T34" fmla="*/ 212 w 1008"/>
                        <a:gd name="T35" fmla="*/ 0 h 862"/>
                        <a:gd name="T36" fmla="*/ 993 w 1008"/>
                        <a:gd name="T37" fmla="*/ 253 h 862"/>
                        <a:gd name="T38" fmla="*/ 993 w 1008"/>
                        <a:gd name="T39" fmla="*/ 253 h 862"/>
                        <a:gd name="T40" fmla="*/ 1000 w 1008"/>
                        <a:gd name="T41" fmla="*/ 258 h 862"/>
                        <a:gd name="T42" fmla="*/ 1006 w 1008"/>
                        <a:gd name="T43" fmla="*/ 263 h 862"/>
                        <a:gd name="T44" fmla="*/ 1008 w 1008"/>
                        <a:gd name="T45" fmla="*/ 272 h 862"/>
                        <a:gd name="T46" fmla="*/ 1008 w 1008"/>
                        <a:gd name="T47" fmla="*/ 279 h 862"/>
                        <a:gd name="T48" fmla="*/ 825 w 1008"/>
                        <a:gd name="T49" fmla="*/ 846 h 8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008" h="862">
                          <a:moveTo>
                            <a:pt x="825" y="846"/>
                          </a:moveTo>
                          <a:lnTo>
                            <a:pt x="825" y="846"/>
                          </a:lnTo>
                          <a:lnTo>
                            <a:pt x="819" y="853"/>
                          </a:lnTo>
                          <a:lnTo>
                            <a:pt x="814" y="858"/>
                          </a:lnTo>
                          <a:lnTo>
                            <a:pt x="805" y="862"/>
                          </a:lnTo>
                          <a:lnTo>
                            <a:pt x="796" y="860"/>
                          </a:lnTo>
                          <a:lnTo>
                            <a:pt x="14" y="607"/>
                          </a:lnTo>
                          <a:lnTo>
                            <a:pt x="14" y="607"/>
                          </a:lnTo>
                          <a:lnTo>
                            <a:pt x="7" y="604"/>
                          </a:lnTo>
                          <a:lnTo>
                            <a:pt x="2" y="597"/>
                          </a:lnTo>
                          <a:lnTo>
                            <a:pt x="0" y="590"/>
                          </a:lnTo>
                          <a:lnTo>
                            <a:pt x="0" y="581"/>
                          </a:lnTo>
                          <a:lnTo>
                            <a:pt x="183" y="14"/>
                          </a:lnTo>
                          <a:lnTo>
                            <a:pt x="183" y="14"/>
                          </a:lnTo>
                          <a:lnTo>
                            <a:pt x="188" y="7"/>
                          </a:lnTo>
                          <a:lnTo>
                            <a:pt x="194" y="2"/>
                          </a:lnTo>
                          <a:lnTo>
                            <a:pt x="203" y="0"/>
                          </a:lnTo>
                          <a:lnTo>
                            <a:pt x="212" y="0"/>
                          </a:lnTo>
                          <a:lnTo>
                            <a:pt x="993" y="253"/>
                          </a:lnTo>
                          <a:lnTo>
                            <a:pt x="993" y="253"/>
                          </a:lnTo>
                          <a:lnTo>
                            <a:pt x="1000" y="258"/>
                          </a:lnTo>
                          <a:lnTo>
                            <a:pt x="1006" y="263"/>
                          </a:lnTo>
                          <a:lnTo>
                            <a:pt x="1008" y="272"/>
                          </a:lnTo>
                          <a:lnTo>
                            <a:pt x="1008" y="279"/>
                          </a:lnTo>
                          <a:lnTo>
                            <a:pt x="825" y="846"/>
                          </a:lnTo>
                          <a:close/>
                        </a:path>
                      </a:pathLst>
                    </a:custGeom>
                    <a:solidFill>
                      <a:srgbClr val="19191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46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47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201874" y="5924095"/>
                      <a:ext cx="336456" cy="356770"/>
                    </a:xfrm>
                    <a:custGeom>
                      <a:avLst/>
                      <a:gdLst>
                        <a:gd name="T0" fmla="*/ 208 w 265"/>
                        <a:gd name="T1" fmla="*/ 73 h 281"/>
                        <a:gd name="T2" fmla="*/ 236 w 265"/>
                        <a:gd name="T3" fmla="*/ 98 h 281"/>
                        <a:gd name="T4" fmla="*/ 256 w 265"/>
                        <a:gd name="T5" fmla="*/ 120 h 281"/>
                        <a:gd name="T6" fmla="*/ 265 w 265"/>
                        <a:gd name="T7" fmla="*/ 138 h 281"/>
                        <a:gd name="T8" fmla="*/ 265 w 265"/>
                        <a:gd name="T9" fmla="*/ 147 h 281"/>
                        <a:gd name="T10" fmla="*/ 254 w 265"/>
                        <a:gd name="T11" fmla="*/ 165 h 281"/>
                        <a:gd name="T12" fmla="*/ 235 w 265"/>
                        <a:gd name="T13" fmla="*/ 186 h 281"/>
                        <a:gd name="T14" fmla="*/ 229 w 265"/>
                        <a:gd name="T15" fmla="*/ 192 h 281"/>
                        <a:gd name="T16" fmla="*/ 208 w 265"/>
                        <a:gd name="T17" fmla="*/ 240 h 281"/>
                        <a:gd name="T18" fmla="*/ 188 w 265"/>
                        <a:gd name="T19" fmla="*/ 272 h 281"/>
                        <a:gd name="T20" fmla="*/ 177 w 265"/>
                        <a:gd name="T21" fmla="*/ 281 h 281"/>
                        <a:gd name="T22" fmla="*/ 166 w 265"/>
                        <a:gd name="T23" fmla="*/ 281 h 281"/>
                        <a:gd name="T24" fmla="*/ 158 w 265"/>
                        <a:gd name="T25" fmla="*/ 278 h 281"/>
                        <a:gd name="T26" fmla="*/ 136 w 265"/>
                        <a:gd name="T27" fmla="*/ 260 h 281"/>
                        <a:gd name="T28" fmla="*/ 127 w 265"/>
                        <a:gd name="T29" fmla="*/ 247 h 281"/>
                        <a:gd name="T30" fmla="*/ 122 w 265"/>
                        <a:gd name="T31" fmla="*/ 254 h 281"/>
                        <a:gd name="T32" fmla="*/ 102 w 265"/>
                        <a:gd name="T33" fmla="*/ 272 h 281"/>
                        <a:gd name="T34" fmla="*/ 86 w 265"/>
                        <a:gd name="T35" fmla="*/ 279 h 281"/>
                        <a:gd name="T36" fmla="*/ 79 w 265"/>
                        <a:gd name="T37" fmla="*/ 278 h 281"/>
                        <a:gd name="T38" fmla="*/ 71 w 265"/>
                        <a:gd name="T39" fmla="*/ 272 h 281"/>
                        <a:gd name="T40" fmla="*/ 64 w 265"/>
                        <a:gd name="T41" fmla="*/ 258 h 281"/>
                        <a:gd name="T42" fmla="*/ 59 w 265"/>
                        <a:gd name="T43" fmla="*/ 235 h 281"/>
                        <a:gd name="T44" fmla="*/ 57 w 265"/>
                        <a:gd name="T45" fmla="*/ 229 h 281"/>
                        <a:gd name="T46" fmla="*/ 39 w 265"/>
                        <a:gd name="T47" fmla="*/ 236 h 281"/>
                        <a:gd name="T48" fmla="*/ 23 w 265"/>
                        <a:gd name="T49" fmla="*/ 238 h 281"/>
                        <a:gd name="T50" fmla="*/ 5 w 265"/>
                        <a:gd name="T51" fmla="*/ 233 h 281"/>
                        <a:gd name="T52" fmla="*/ 2 w 265"/>
                        <a:gd name="T53" fmla="*/ 229 h 281"/>
                        <a:gd name="T54" fmla="*/ 0 w 265"/>
                        <a:gd name="T55" fmla="*/ 211 h 281"/>
                        <a:gd name="T56" fmla="*/ 7 w 265"/>
                        <a:gd name="T57" fmla="*/ 168 h 281"/>
                        <a:gd name="T58" fmla="*/ 30 w 265"/>
                        <a:gd name="T59" fmla="*/ 98 h 281"/>
                        <a:gd name="T60" fmla="*/ 61 w 265"/>
                        <a:gd name="T61" fmla="*/ 34 h 281"/>
                        <a:gd name="T62" fmla="*/ 77 w 265"/>
                        <a:gd name="T63" fmla="*/ 11 h 281"/>
                        <a:gd name="T64" fmla="*/ 86 w 265"/>
                        <a:gd name="T65" fmla="*/ 3 h 281"/>
                        <a:gd name="T66" fmla="*/ 104 w 265"/>
                        <a:gd name="T67" fmla="*/ 0 h 281"/>
                        <a:gd name="T68" fmla="*/ 125 w 265"/>
                        <a:gd name="T69" fmla="*/ 5 h 281"/>
                        <a:gd name="T70" fmla="*/ 158 w 265"/>
                        <a:gd name="T71" fmla="*/ 25 h 281"/>
                        <a:gd name="T72" fmla="*/ 193 w 265"/>
                        <a:gd name="T73" fmla="*/ 57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65" h="281">
                          <a:moveTo>
                            <a:pt x="208" y="73"/>
                          </a:moveTo>
                          <a:lnTo>
                            <a:pt x="208" y="73"/>
                          </a:lnTo>
                          <a:lnTo>
                            <a:pt x="217" y="80"/>
                          </a:lnTo>
                          <a:lnTo>
                            <a:pt x="236" y="98"/>
                          </a:lnTo>
                          <a:lnTo>
                            <a:pt x="247" y="109"/>
                          </a:lnTo>
                          <a:lnTo>
                            <a:pt x="256" y="120"/>
                          </a:lnTo>
                          <a:lnTo>
                            <a:pt x="262" y="129"/>
                          </a:lnTo>
                          <a:lnTo>
                            <a:pt x="265" y="138"/>
                          </a:lnTo>
                          <a:lnTo>
                            <a:pt x="265" y="138"/>
                          </a:lnTo>
                          <a:lnTo>
                            <a:pt x="265" y="147"/>
                          </a:lnTo>
                          <a:lnTo>
                            <a:pt x="262" y="156"/>
                          </a:lnTo>
                          <a:lnTo>
                            <a:pt x="254" y="165"/>
                          </a:lnTo>
                          <a:lnTo>
                            <a:pt x="249" y="174"/>
                          </a:lnTo>
                          <a:lnTo>
                            <a:pt x="235" y="186"/>
                          </a:lnTo>
                          <a:lnTo>
                            <a:pt x="229" y="192"/>
                          </a:lnTo>
                          <a:lnTo>
                            <a:pt x="229" y="192"/>
                          </a:lnTo>
                          <a:lnTo>
                            <a:pt x="224" y="208"/>
                          </a:lnTo>
                          <a:lnTo>
                            <a:pt x="208" y="240"/>
                          </a:lnTo>
                          <a:lnTo>
                            <a:pt x="199" y="258"/>
                          </a:lnTo>
                          <a:lnTo>
                            <a:pt x="188" y="272"/>
                          </a:lnTo>
                          <a:lnTo>
                            <a:pt x="183" y="278"/>
                          </a:lnTo>
                          <a:lnTo>
                            <a:pt x="177" y="281"/>
                          </a:lnTo>
                          <a:lnTo>
                            <a:pt x="172" y="281"/>
                          </a:lnTo>
                          <a:lnTo>
                            <a:pt x="166" y="281"/>
                          </a:lnTo>
                          <a:lnTo>
                            <a:pt x="166" y="281"/>
                          </a:lnTo>
                          <a:lnTo>
                            <a:pt x="158" y="278"/>
                          </a:lnTo>
                          <a:lnTo>
                            <a:pt x="149" y="272"/>
                          </a:lnTo>
                          <a:lnTo>
                            <a:pt x="136" y="260"/>
                          </a:lnTo>
                          <a:lnTo>
                            <a:pt x="131" y="251"/>
                          </a:lnTo>
                          <a:lnTo>
                            <a:pt x="127" y="247"/>
                          </a:lnTo>
                          <a:lnTo>
                            <a:pt x="127" y="247"/>
                          </a:lnTo>
                          <a:lnTo>
                            <a:pt x="122" y="254"/>
                          </a:lnTo>
                          <a:lnTo>
                            <a:pt x="109" y="267"/>
                          </a:lnTo>
                          <a:lnTo>
                            <a:pt x="102" y="272"/>
                          </a:lnTo>
                          <a:lnTo>
                            <a:pt x="93" y="278"/>
                          </a:lnTo>
                          <a:lnTo>
                            <a:pt x="86" y="279"/>
                          </a:lnTo>
                          <a:lnTo>
                            <a:pt x="82" y="279"/>
                          </a:lnTo>
                          <a:lnTo>
                            <a:pt x="79" y="278"/>
                          </a:lnTo>
                          <a:lnTo>
                            <a:pt x="79" y="278"/>
                          </a:lnTo>
                          <a:lnTo>
                            <a:pt x="71" y="272"/>
                          </a:lnTo>
                          <a:lnTo>
                            <a:pt x="68" y="265"/>
                          </a:lnTo>
                          <a:lnTo>
                            <a:pt x="64" y="258"/>
                          </a:lnTo>
                          <a:lnTo>
                            <a:pt x="61" y="249"/>
                          </a:lnTo>
                          <a:lnTo>
                            <a:pt x="59" y="235"/>
                          </a:lnTo>
                          <a:lnTo>
                            <a:pt x="57" y="229"/>
                          </a:lnTo>
                          <a:lnTo>
                            <a:pt x="57" y="229"/>
                          </a:lnTo>
                          <a:lnTo>
                            <a:pt x="52" y="231"/>
                          </a:lnTo>
                          <a:lnTo>
                            <a:pt x="39" y="236"/>
                          </a:lnTo>
                          <a:lnTo>
                            <a:pt x="32" y="238"/>
                          </a:lnTo>
                          <a:lnTo>
                            <a:pt x="23" y="238"/>
                          </a:lnTo>
                          <a:lnTo>
                            <a:pt x="14" y="236"/>
                          </a:lnTo>
                          <a:lnTo>
                            <a:pt x="5" y="233"/>
                          </a:lnTo>
                          <a:lnTo>
                            <a:pt x="5" y="233"/>
                          </a:lnTo>
                          <a:lnTo>
                            <a:pt x="2" y="229"/>
                          </a:lnTo>
                          <a:lnTo>
                            <a:pt x="0" y="222"/>
                          </a:lnTo>
                          <a:lnTo>
                            <a:pt x="0" y="211"/>
                          </a:lnTo>
                          <a:lnTo>
                            <a:pt x="2" y="199"/>
                          </a:lnTo>
                          <a:lnTo>
                            <a:pt x="7" y="168"/>
                          </a:lnTo>
                          <a:lnTo>
                            <a:pt x="18" y="134"/>
                          </a:lnTo>
                          <a:lnTo>
                            <a:pt x="30" y="98"/>
                          </a:lnTo>
                          <a:lnTo>
                            <a:pt x="45" y="64"/>
                          </a:lnTo>
                          <a:lnTo>
                            <a:pt x="61" y="34"/>
                          </a:lnTo>
                          <a:lnTo>
                            <a:pt x="70" y="21"/>
                          </a:lnTo>
                          <a:lnTo>
                            <a:pt x="77" y="11"/>
                          </a:lnTo>
                          <a:lnTo>
                            <a:pt x="77" y="11"/>
                          </a:lnTo>
                          <a:lnTo>
                            <a:pt x="86" y="3"/>
                          </a:lnTo>
                          <a:lnTo>
                            <a:pt x="95" y="0"/>
                          </a:lnTo>
                          <a:lnTo>
                            <a:pt x="104" y="0"/>
                          </a:lnTo>
                          <a:lnTo>
                            <a:pt x="114" y="2"/>
                          </a:lnTo>
                          <a:lnTo>
                            <a:pt x="125" y="5"/>
                          </a:lnTo>
                          <a:lnTo>
                            <a:pt x="136" y="11"/>
                          </a:lnTo>
                          <a:lnTo>
                            <a:pt x="158" y="25"/>
                          </a:lnTo>
                          <a:lnTo>
                            <a:pt x="177" y="41"/>
                          </a:lnTo>
                          <a:lnTo>
                            <a:pt x="193" y="57"/>
                          </a:lnTo>
                          <a:lnTo>
                            <a:pt x="208" y="7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48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49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237424" y="4528758"/>
                      <a:ext cx="731315" cy="1475325"/>
                    </a:xfrm>
                    <a:custGeom>
                      <a:avLst/>
                      <a:gdLst>
                        <a:gd name="T0" fmla="*/ 569 w 576"/>
                        <a:gd name="T1" fmla="*/ 39 h 1162"/>
                        <a:gd name="T2" fmla="*/ 549 w 576"/>
                        <a:gd name="T3" fmla="*/ 13 h 1162"/>
                        <a:gd name="T4" fmla="*/ 536 w 576"/>
                        <a:gd name="T5" fmla="*/ 4 h 1162"/>
                        <a:gd name="T6" fmla="*/ 522 w 576"/>
                        <a:gd name="T7" fmla="*/ 0 h 1162"/>
                        <a:gd name="T8" fmla="*/ 504 w 576"/>
                        <a:gd name="T9" fmla="*/ 4 h 1162"/>
                        <a:gd name="T10" fmla="*/ 483 w 576"/>
                        <a:gd name="T11" fmla="*/ 16 h 1162"/>
                        <a:gd name="T12" fmla="*/ 458 w 576"/>
                        <a:gd name="T13" fmla="*/ 38 h 1162"/>
                        <a:gd name="T14" fmla="*/ 427 w 576"/>
                        <a:gd name="T15" fmla="*/ 70 h 1162"/>
                        <a:gd name="T16" fmla="*/ 384 w 576"/>
                        <a:gd name="T17" fmla="*/ 122 h 1162"/>
                        <a:gd name="T18" fmla="*/ 325 w 576"/>
                        <a:gd name="T19" fmla="*/ 203 h 1162"/>
                        <a:gd name="T20" fmla="*/ 257 w 576"/>
                        <a:gd name="T21" fmla="*/ 308 h 1162"/>
                        <a:gd name="T22" fmla="*/ 187 w 576"/>
                        <a:gd name="T23" fmla="*/ 437 h 1162"/>
                        <a:gd name="T24" fmla="*/ 119 w 576"/>
                        <a:gd name="T25" fmla="*/ 588 h 1162"/>
                        <a:gd name="T26" fmla="*/ 74 w 576"/>
                        <a:gd name="T27" fmla="*/ 712 h 1162"/>
                        <a:gd name="T28" fmla="*/ 49 w 576"/>
                        <a:gd name="T29" fmla="*/ 799 h 1162"/>
                        <a:gd name="T30" fmla="*/ 27 w 576"/>
                        <a:gd name="T31" fmla="*/ 891 h 1162"/>
                        <a:gd name="T32" fmla="*/ 11 w 576"/>
                        <a:gd name="T33" fmla="*/ 984 h 1162"/>
                        <a:gd name="T34" fmla="*/ 2 w 576"/>
                        <a:gd name="T35" fmla="*/ 1083 h 1162"/>
                        <a:gd name="T36" fmla="*/ 0 w 576"/>
                        <a:gd name="T37" fmla="*/ 1133 h 1162"/>
                        <a:gd name="T38" fmla="*/ 33 w 576"/>
                        <a:gd name="T39" fmla="*/ 1144 h 1162"/>
                        <a:gd name="T40" fmla="*/ 79 w 576"/>
                        <a:gd name="T41" fmla="*/ 1156 h 1162"/>
                        <a:gd name="T42" fmla="*/ 135 w 576"/>
                        <a:gd name="T43" fmla="*/ 1162 h 1162"/>
                        <a:gd name="T44" fmla="*/ 162 w 576"/>
                        <a:gd name="T45" fmla="*/ 1158 h 1162"/>
                        <a:gd name="T46" fmla="*/ 162 w 576"/>
                        <a:gd name="T47" fmla="*/ 1138 h 1162"/>
                        <a:gd name="T48" fmla="*/ 173 w 576"/>
                        <a:gd name="T49" fmla="*/ 1011 h 1162"/>
                        <a:gd name="T50" fmla="*/ 185 w 576"/>
                        <a:gd name="T51" fmla="*/ 916 h 1162"/>
                        <a:gd name="T52" fmla="*/ 205 w 576"/>
                        <a:gd name="T53" fmla="*/ 810 h 1162"/>
                        <a:gd name="T54" fmla="*/ 232 w 576"/>
                        <a:gd name="T55" fmla="*/ 701 h 1162"/>
                        <a:gd name="T56" fmla="*/ 268 w 576"/>
                        <a:gd name="T57" fmla="*/ 593 h 1162"/>
                        <a:gd name="T58" fmla="*/ 302 w 576"/>
                        <a:gd name="T59" fmla="*/ 520 h 1162"/>
                        <a:gd name="T60" fmla="*/ 314 w 576"/>
                        <a:gd name="T61" fmla="*/ 496 h 1162"/>
                        <a:gd name="T62" fmla="*/ 368 w 576"/>
                        <a:gd name="T63" fmla="*/ 412 h 1162"/>
                        <a:gd name="T64" fmla="*/ 467 w 576"/>
                        <a:gd name="T65" fmla="*/ 267 h 1162"/>
                        <a:gd name="T66" fmla="*/ 542 w 576"/>
                        <a:gd name="T67" fmla="*/ 152 h 1162"/>
                        <a:gd name="T68" fmla="*/ 565 w 576"/>
                        <a:gd name="T69" fmla="*/ 108 h 1162"/>
                        <a:gd name="T70" fmla="*/ 576 w 576"/>
                        <a:gd name="T71" fmla="*/ 70 h 1162"/>
                        <a:gd name="T72" fmla="*/ 572 w 576"/>
                        <a:gd name="T73" fmla="*/ 47 h 11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6" h="1162">
                          <a:moveTo>
                            <a:pt x="569" y="39"/>
                          </a:moveTo>
                          <a:lnTo>
                            <a:pt x="569" y="39"/>
                          </a:lnTo>
                          <a:lnTo>
                            <a:pt x="560" y="25"/>
                          </a:lnTo>
                          <a:lnTo>
                            <a:pt x="549" y="13"/>
                          </a:lnTo>
                          <a:lnTo>
                            <a:pt x="544" y="7"/>
                          </a:lnTo>
                          <a:lnTo>
                            <a:pt x="536" y="4"/>
                          </a:lnTo>
                          <a:lnTo>
                            <a:pt x="529" y="2"/>
                          </a:lnTo>
                          <a:lnTo>
                            <a:pt x="522" y="0"/>
                          </a:lnTo>
                          <a:lnTo>
                            <a:pt x="513" y="2"/>
                          </a:lnTo>
                          <a:lnTo>
                            <a:pt x="504" y="4"/>
                          </a:lnTo>
                          <a:lnTo>
                            <a:pt x="495" y="9"/>
                          </a:lnTo>
                          <a:lnTo>
                            <a:pt x="483" y="16"/>
                          </a:lnTo>
                          <a:lnTo>
                            <a:pt x="470" y="25"/>
                          </a:lnTo>
                          <a:lnTo>
                            <a:pt x="458" y="38"/>
                          </a:lnTo>
                          <a:lnTo>
                            <a:pt x="427" y="70"/>
                          </a:lnTo>
                          <a:lnTo>
                            <a:pt x="427" y="70"/>
                          </a:lnTo>
                          <a:lnTo>
                            <a:pt x="407" y="91"/>
                          </a:lnTo>
                          <a:lnTo>
                            <a:pt x="384" y="122"/>
                          </a:lnTo>
                          <a:lnTo>
                            <a:pt x="355" y="159"/>
                          </a:lnTo>
                          <a:lnTo>
                            <a:pt x="325" y="203"/>
                          </a:lnTo>
                          <a:lnTo>
                            <a:pt x="291" y="253"/>
                          </a:lnTo>
                          <a:lnTo>
                            <a:pt x="257" y="308"/>
                          </a:lnTo>
                          <a:lnTo>
                            <a:pt x="221" y="371"/>
                          </a:lnTo>
                          <a:lnTo>
                            <a:pt x="187" y="437"/>
                          </a:lnTo>
                          <a:lnTo>
                            <a:pt x="151" y="511"/>
                          </a:lnTo>
                          <a:lnTo>
                            <a:pt x="119" y="588"/>
                          </a:lnTo>
                          <a:lnTo>
                            <a:pt x="88" y="669"/>
                          </a:lnTo>
                          <a:lnTo>
                            <a:pt x="74" y="712"/>
                          </a:lnTo>
                          <a:lnTo>
                            <a:pt x="61" y="755"/>
                          </a:lnTo>
                          <a:lnTo>
                            <a:pt x="49" y="799"/>
                          </a:lnTo>
                          <a:lnTo>
                            <a:pt x="38" y="844"/>
                          </a:lnTo>
                          <a:lnTo>
                            <a:pt x="27" y="891"/>
                          </a:lnTo>
                          <a:lnTo>
                            <a:pt x="18" y="937"/>
                          </a:lnTo>
                          <a:lnTo>
                            <a:pt x="11" y="984"/>
                          </a:lnTo>
                          <a:lnTo>
                            <a:pt x="6" y="1032"/>
                          </a:lnTo>
                          <a:lnTo>
                            <a:pt x="2" y="1083"/>
                          </a:lnTo>
                          <a:lnTo>
                            <a:pt x="0" y="1133"/>
                          </a:lnTo>
                          <a:lnTo>
                            <a:pt x="0" y="1133"/>
                          </a:lnTo>
                          <a:lnTo>
                            <a:pt x="15" y="1138"/>
                          </a:lnTo>
                          <a:lnTo>
                            <a:pt x="33" y="1144"/>
                          </a:lnTo>
                          <a:lnTo>
                            <a:pt x="54" y="1151"/>
                          </a:lnTo>
                          <a:lnTo>
                            <a:pt x="79" y="1156"/>
                          </a:lnTo>
                          <a:lnTo>
                            <a:pt x="106" y="1160"/>
                          </a:lnTo>
                          <a:lnTo>
                            <a:pt x="135" y="1162"/>
                          </a:lnTo>
                          <a:lnTo>
                            <a:pt x="147" y="1160"/>
                          </a:lnTo>
                          <a:lnTo>
                            <a:pt x="162" y="1158"/>
                          </a:lnTo>
                          <a:lnTo>
                            <a:pt x="162" y="1158"/>
                          </a:lnTo>
                          <a:lnTo>
                            <a:pt x="162" y="1138"/>
                          </a:lnTo>
                          <a:lnTo>
                            <a:pt x="165" y="1088"/>
                          </a:lnTo>
                          <a:lnTo>
                            <a:pt x="173" y="1011"/>
                          </a:lnTo>
                          <a:lnTo>
                            <a:pt x="178" y="966"/>
                          </a:lnTo>
                          <a:lnTo>
                            <a:pt x="185" y="916"/>
                          </a:lnTo>
                          <a:lnTo>
                            <a:pt x="194" y="864"/>
                          </a:lnTo>
                          <a:lnTo>
                            <a:pt x="205" y="810"/>
                          </a:lnTo>
                          <a:lnTo>
                            <a:pt x="217" y="755"/>
                          </a:lnTo>
                          <a:lnTo>
                            <a:pt x="232" y="701"/>
                          </a:lnTo>
                          <a:lnTo>
                            <a:pt x="248" y="645"/>
                          </a:lnTo>
                          <a:lnTo>
                            <a:pt x="268" y="593"/>
                          </a:lnTo>
                          <a:lnTo>
                            <a:pt x="289" y="543"/>
                          </a:lnTo>
                          <a:lnTo>
                            <a:pt x="302" y="520"/>
                          </a:lnTo>
                          <a:lnTo>
                            <a:pt x="314" y="496"/>
                          </a:lnTo>
                          <a:lnTo>
                            <a:pt x="314" y="496"/>
                          </a:lnTo>
                          <a:lnTo>
                            <a:pt x="341" y="453"/>
                          </a:lnTo>
                          <a:lnTo>
                            <a:pt x="368" y="412"/>
                          </a:lnTo>
                          <a:lnTo>
                            <a:pt x="418" y="335"/>
                          </a:lnTo>
                          <a:lnTo>
                            <a:pt x="467" y="267"/>
                          </a:lnTo>
                          <a:lnTo>
                            <a:pt x="510" y="206"/>
                          </a:lnTo>
                          <a:lnTo>
                            <a:pt x="542" y="152"/>
                          </a:lnTo>
                          <a:lnTo>
                            <a:pt x="556" y="129"/>
                          </a:lnTo>
                          <a:lnTo>
                            <a:pt x="565" y="108"/>
                          </a:lnTo>
                          <a:lnTo>
                            <a:pt x="572" y="88"/>
                          </a:lnTo>
                          <a:lnTo>
                            <a:pt x="576" y="70"/>
                          </a:lnTo>
                          <a:lnTo>
                            <a:pt x="574" y="54"/>
                          </a:lnTo>
                          <a:lnTo>
                            <a:pt x="572" y="47"/>
                          </a:lnTo>
                          <a:lnTo>
                            <a:pt x="569" y="3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50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  <a:close/>
                        </a:path>
                      </a:pathLst>
                    </a:custGeom>
                    <a:solidFill>
                      <a:srgbClr val="9E9E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51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5701323" y="4144056"/>
                      <a:ext cx="59674" cy="60943"/>
                    </a:xfrm>
                    <a:custGeom>
                      <a:avLst/>
                      <a:gdLst>
                        <a:gd name="T0" fmla="*/ 43 w 47"/>
                        <a:gd name="T1" fmla="*/ 13 h 48"/>
                        <a:gd name="T2" fmla="*/ 43 w 47"/>
                        <a:gd name="T3" fmla="*/ 13 h 48"/>
                        <a:gd name="T4" fmla="*/ 47 w 47"/>
                        <a:gd name="T5" fmla="*/ 22 h 48"/>
                        <a:gd name="T6" fmla="*/ 45 w 47"/>
                        <a:gd name="T7" fmla="*/ 30 h 48"/>
                        <a:gd name="T8" fmla="*/ 41 w 47"/>
                        <a:gd name="T9" fmla="*/ 39 h 48"/>
                        <a:gd name="T10" fmla="*/ 34 w 47"/>
                        <a:gd name="T11" fmla="*/ 45 h 48"/>
                        <a:gd name="T12" fmla="*/ 34 w 47"/>
                        <a:gd name="T13" fmla="*/ 45 h 48"/>
                        <a:gd name="T14" fmla="*/ 25 w 47"/>
                        <a:gd name="T15" fmla="*/ 48 h 48"/>
                        <a:gd name="T16" fmla="*/ 16 w 47"/>
                        <a:gd name="T17" fmla="*/ 47 h 48"/>
                        <a:gd name="T18" fmla="*/ 7 w 47"/>
                        <a:gd name="T19" fmla="*/ 43 h 48"/>
                        <a:gd name="T20" fmla="*/ 2 w 47"/>
                        <a:gd name="T21" fmla="*/ 36 h 48"/>
                        <a:gd name="T22" fmla="*/ 2 w 47"/>
                        <a:gd name="T23" fmla="*/ 36 h 48"/>
                        <a:gd name="T24" fmla="*/ 0 w 47"/>
                        <a:gd name="T25" fmla="*/ 27 h 48"/>
                        <a:gd name="T26" fmla="*/ 0 w 47"/>
                        <a:gd name="T27" fmla="*/ 18 h 48"/>
                        <a:gd name="T28" fmla="*/ 4 w 47"/>
                        <a:gd name="T29" fmla="*/ 9 h 48"/>
                        <a:gd name="T30" fmla="*/ 11 w 47"/>
                        <a:gd name="T31" fmla="*/ 4 h 48"/>
                        <a:gd name="T32" fmla="*/ 11 w 47"/>
                        <a:gd name="T33" fmla="*/ 4 h 48"/>
                        <a:gd name="T34" fmla="*/ 20 w 47"/>
                        <a:gd name="T35" fmla="*/ 0 h 48"/>
                        <a:gd name="T36" fmla="*/ 31 w 47"/>
                        <a:gd name="T37" fmla="*/ 2 h 48"/>
                        <a:gd name="T38" fmla="*/ 38 w 47"/>
                        <a:gd name="T39" fmla="*/ 5 h 48"/>
                        <a:gd name="T40" fmla="*/ 43 w 47"/>
                        <a:gd name="T4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7" h="48">
                          <a:moveTo>
                            <a:pt x="43" y="13"/>
                          </a:moveTo>
                          <a:lnTo>
                            <a:pt x="43" y="13"/>
                          </a:lnTo>
                          <a:lnTo>
                            <a:pt x="47" y="22"/>
                          </a:lnTo>
                          <a:lnTo>
                            <a:pt x="45" y="30"/>
                          </a:lnTo>
                          <a:lnTo>
                            <a:pt x="41" y="39"/>
                          </a:lnTo>
                          <a:lnTo>
                            <a:pt x="34" y="45"/>
                          </a:lnTo>
                          <a:lnTo>
                            <a:pt x="34" y="45"/>
                          </a:lnTo>
                          <a:lnTo>
                            <a:pt x="25" y="48"/>
                          </a:lnTo>
                          <a:lnTo>
                            <a:pt x="16" y="47"/>
                          </a:lnTo>
                          <a:lnTo>
                            <a:pt x="7" y="43"/>
                          </a:lnTo>
                          <a:lnTo>
                            <a:pt x="2" y="36"/>
                          </a:lnTo>
                          <a:lnTo>
                            <a:pt x="2" y="36"/>
                          </a:lnTo>
                          <a:lnTo>
                            <a:pt x="0" y="27"/>
                          </a:lnTo>
                          <a:lnTo>
                            <a:pt x="0" y="18"/>
                          </a:lnTo>
                          <a:lnTo>
                            <a:pt x="4" y="9"/>
                          </a:lnTo>
                          <a:lnTo>
                            <a:pt x="11" y="4"/>
                          </a:lnTo>
                          <a:lnTo>
                            <a:pt x="11" y="4"/>
                          </a:lnTo>
                          <a:lnTo>
                            <a:pt x="20" y="0"/>
                          </a:lnTo>
                          <a:lnTo>
                            <a:pt x="31" y="2"/>
                          </a:lnTo>
                          <a:lnTo>
                            <a:pt x="38" y="5"/>
                          </a:lnTo>
                          <a:lnTo>
                            <a:pt x="43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52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53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281862" y="7790471"/>
                      <a:ext cx="764325" cy="566261"/>
                    </a:xfrm>
                    <a:custGeom>
                      <a:avLst/>
                      <a:gdLst>
                        <a:gd name="T0" fmla="*/ 263 w 602"/>
                        <a:gd name="T1" fmla="*/ 66 h 446"/>
                        <a:gd name="T2" fmla="*/ 301 w 602"/>
                        <a:gd name="T3" fmla="*/ 152 h 446"/>
                        <a:gd name="T4" fmla="*/ 333 w 602"/>
                        <a:gd name="T5" fmla="*/ 215 h 446"/>
                        <a:gd name="T6" fmla="*/ 349 w 602"/>
                        <a:gd name="T7" fmla="*/ 238 h 446"/>
                        <a:gd name="T8" fmla="*/ 363 w 602"/>
                        <a:gd name="T9" fmla="*/ 251 h 446"/>
                        <a:gd name="T10" fmla="*/ 381 w 602"/>
                        <a:gd name="T11" fmla="*/ 256 h 446"/>
                        <a:gd name="T12" fmla="*/ 476 w 602"/>
                        <a:gd name="T13" fmla="*/ 272 h 446"/>
                        <a:gd name="T14" fmla="*/ 568 w 602"/>
                        <a:gd name="T15" fmla="*/ 288 h 446"/>
                        <a:gd name="T16" fmla="*/ 584 w 602"/>
                        <a:gd name="T17" fmla="*/ 294 h 446"/>
                        <a:gd name="T18" fmla="*/ 595 w 602"/>
                        <a:gd name="T19" fmla="*/ 304 h 446"/>
                        <a:gd name="T20" fmla="*/ 600 w 602"/>
                        <a:gd name="T21" fmla="*/ 324 h 446"/>
                        <a:gd name="T22" fmla="*/ 602 w 602"/>
                        <a:gd name="T23" fmla="*/ 376 h 446"/>
                        <a:gd name="T24" fmla="*/ 598 w 602"/>
                        <a:gd name="T25" fmla="*/ 424 h 446"/>
                        <a:gd name="T26" fmla="*/ 596 w 602"/>
                        <a:gd name="T27" fmla="*/ 446 h 446"/>
                        <a:gd name="T28" fmla="*/ 485 w 602"/>
                        <a:gd name="T29" fmla="*/ 442 h 446"/>
                        <a:gd name="T30" fmla="*/ 383 w 602"/>
                        <a:gd name="T31" fmla="*/ 432 h 446"/>
                        <a:gd name="T32" fmla="*/ 313 w 602"/>
                        <a:gd name="T33" fmla="*/ 419 h 446"/>
                        <a:gd name="T34" fmla="*/ 249 w 602"/>
                        <a:gd name="T35" fmla="*/ 403 h 446"/>
                        <a:gd name="T36" fmla="*/ 199 w 602"/>
                        <a:gd name="T37" fmla="*/ 380 h 446"/>
                        <a:gd name="T38" fmla="*/ 181 w 602"/>
                        <a:gd name="T39" fmla="*/ 365 h 446"/>
                        <a:gd name="T40" fmla="*/ 181 w 602"/>
                        <a:gd name="T41" fmla="*/ 355 h 446"/>
                        <a:gd name="T42" fmla="*/ 177 w 602"/>
                        <a:gd name="T43" fmla="*/ 295 h 446"/>
                        <a:gd name="T44" fmla="*/ 170 w 602"/>
                        <a:gd name="T45" fmla="*/ 269 h 446"/>
                        <a:gd name="T46" fmla="*/ 159 w 602"/>
                        <a:gd name="T47" fmla="*/ 276 h 446"/>
                        <a:gd name="T48" fmla="*/ 123 w 602"/>
                        <a:gd name="T49" fmla="*/ 297 h 446"/>
                        <a:gd name="T50" fmla="*/ 100 w 602"/>
                        <a:gd name="T51" fmla="*/ 306 h 446"/>
                        <a:gd name="T52" fmla="*/ 93 w 602"/>
                        <a:gd name="T53" fmla="*/ 303 h 446"/>
                        <a:gd name="T54" fmla="*/ 71 w 602"/>
                        <a:gd name="T55" fmla="*/ 285 h 446"/>
                        <a:gd name="T56" fmla="*/ 23 w 602"/>
                        <a:gd name="T57" fmla="*/ 236 h 446"/>
                        <a:gd name="T58" fmla="*/ 5 w 602"/>
                        <a:gd name="T59" fmla="*/ 209 h 446"/>
                        <a:gd name="T60" fmla="*/ 0 w 602"/>
                        <a:gd name="T61" fmla="*/ 195 h 446"/>
                        <a:gd name="T62" fmla="*/ 0 w 602"/>
                        <a:gd name="T63" fmla="*/ 188 h 446"/>
                        <a:gd name="T64" fmla="*/ 8 w 602"/>
                        <a:gd name="T65" fmla="*/ 168 h 446"/>
                        <a:gd name="T66" fmla="*/ 51 w 602"/>
                        <a:gd name="T67" fmla="*/ 113 h 446"/>
                        <a:gd name="T68" fmla="*/ 132 w 602"/>
                        <a:gd name="T69" fmla="*/ 23 h 446"/>
                        <a:gd name="T70" fmla="*/ 154 w 602"/>
                        <a:gd name="T71" fmla="*/ 0 h 446"/>
                        <a:gd name="T72" fmla="*/ 197 w 602"/>
                        <a:gd name="T73" fmla="*/ 18 h 446"/>
                        <a:gd name="T74" fmla="*/ 233 w 602"/>
                        <a:gd name="T75" fmla="*/ 37 h 446"/>
                        <a:gd name="T76" fmla="*/ 263 w 602"/>
                        <a:gd name="T77" fmla="*/ 66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602" h="446">
                          <a:moveTo>
                            <a:pt x="263" y="66"/>
                          </a:moveTo>
                          <a:lnTo>
                            <a:pt x="263" y="66"/>
                          </a:lnTo>
                          <a:lnTo>
                            <a:pt x="274" y="93"/>
                          </a:lnTo>
                          <a:lnTo>
                            <a:pt x="301" y="152"/>
                          </a:lnTo>
                          <a:lnTo>
                            <a:pt x="315" y="184"/>
                          </a:lnTo>
                          <a:lnTo>
                            <a:pt x="333" y="215"/>
                          </a:lnTo>
                          <a:lnTo>
                            <a:pt x="340" y="227"/>
                          </a:lnTo>
                          <a:lnTo>
                            <a:pt x="349" y="238"/>
                          </a:lnTo>
                          <a:lnTo>
                            <a:pt x="356" y="245"/>
                          </a:lnTo>
                          <a:lnTo>
                            <a:pt x="363" y="251"/>
                          </a:lnTo>
                          <a:lnTo>
                            <a:pt x="363" y="251"/>
                          </a:lnTo>
                          <a:lnTo>
                            <a:pt x="381" y="256"/>
                          </a:lnTo>
                          <a:lnTo>
                            <a:pt x="408" y="261"/>
                          </a:lnTo>
                          <a:lnTo>
                            <a:pt x="476" y="272"/>
                          </a:lnTo>
                          <a:lnTo>
                            <a:pt x="541" y="283"/>
                          </a:lnTo>
                          <a:lnTo>
                            <a:pt x="568" y="288"/>
                          </a:lnTo>
                          <a:lnTo>
                            <a:pt x="584" y="294"/>
                          </a:lnTo>
                          <a:lnTo>
                            <a:pt x="584" y="294"/>
                          </a:lnTo>
                          <a:lnTo>
                            <a:pt x="591" y="297"/>
                          </a:lnTo>
                          <a:lnTo>
                            <a:pt x="595" y="304"/>
                          </a:lnTo>
                          <a:lnTo>
                            <a:pt x="598" y="313"/>
                          </a:lnTo>
                          <a:lnTo>
                            <a:pt x="600" y="324"/>
                          </a:lnTo>
                          <a:lnTo>
                            <a:pt x="602" y="349"/>
                          </a:lnTo>
                          <a:lnTo>
                            <a:pt x="602" y="376"/>
                          </a:lnTo>
                          <a:lnTo>
                            <a:pt x="602" y="401"/>
                          </a:lnTo>
                          <a:lnTo>
                            <a:pt x="598" y="424"/>
                          </a:lnTo>
                          <a:lnTo>
                            <a:pt x="596" y="446"/>
                          </a:lnTo>
                          <a:lnTo>
                            <a:pt x="596" y="446"/>
                          </a:lnTo>
                          <a:lnTo>
                            <a:pt x="543" y="444"/>
                          </a:lnTo>
                          <a:lnTo>
                            <a:pt x="485" y="442"/>
                          </a:lnTo>
                          <a:lnTo>
                            <a:pt x="419" y="435"/>
                          </a:lnTo>
                          <a:lnTo>
                            <a:pt x="383" y="432"/>
                          </a:lnTo>
                          <a:lnTo>
                            <a:pt x="347" y="426"/>
                          </a:lnTo>
                          <a:lnTo>
                            <a:pt x="313" y="419"/>
                          </a:lnTo>
                          <a:lnTo>
                            <a:pt x="279" y="412"/>
                          </a:lnTo>
                          <a:lnTo>
                            <a:pt x="249" y="403"/>
                          </a:lnTo>
                          <a:lnTo>
                            <a:pt x="222" y="392"/>
                          </a:lnTo>
                          <a:lnTo>
                            <a:pt x="199" y="380"/>
                          </a:lnTo>
                          <a:lnTo>
                            <a:pt x="190" y="373"/>
                          </a:lnTo>
                          <a:lnTo>
                            <a:pt x="181" y="365"/>
                          </a:lnTo>
                          <a:lnTo>
                            <a:pt x="181" y="365"/>
                          </a:lnTo>
                          <a:lnTo>
                            <a:pt x="181" y="355"/>
                          </a:lnTo>
                          <a:lnTo>
                            <a:pt x="181" y="328"/>
                          </a:lnTo>
                          <a:lnTo>
                            <a:pt x="177" y="295"/>
                          </a:lnTo>
                          <a:lnTo>
                            <a:pt x="175" y="281"/>
                          </a:lnTo>
                          <a:lnTo>
                            <a:pt x="170" y="269"/>
                          </a:lnTo>
                          <a:lnTo>
                            <a:pt x="170" y="269"/>
                          </a:lnTo>
                          <a:lnTo>
                            <a:pt x="159" y="276"/>
                          </a:lnTo>
                          <a:lnTo>
                            <a:pt x="136" y="290"/>
                          </a:lnTo>
                          <a:lnTo>
                            <a:pt x="123" y="297"/>
                          </a:lnTo>
                          <a:lnTo>
                            <a:pt x="111" y="303"/>
                          </a:lnTo>
                          <a:lnTo>
                            <a:pt x="100" y="306"/>
                          </a:lnTo>
                          <a:lnTo>
                            <a:pt x="96" y="304"/>
                          </a:lnTo>
                          <a:lnTo>
                            <a:pt x="93" y="303"/>
                          </a:lnTo>
                          <a:lnTo>
                            <a:pt x="93" y="303"/>
                          </a:lnTo>
                          <a:lnTo>
                            <a:pt x="71" y="285"/>
                          </a:lnTo>
                          <a:lnTo>
                            <a:pt x="39" y="254"/>
                          </a:lnTo>
                          <a:lnTo>
                            <a:pt x="23" y="236"/>
                          </a:lnTo>
                          <a:lnTo>
                            <a:pt x="10" y="218"/>
                          </a:lnTo>
                          <a:lnTo>
                            <a:pt x="5" y="209"/>
                          </a:lnTo>
                          <a:lnTo>
                            <a:pt x="1" y="202"/>
                          </a:lnTo>
                          <a:lnTo>
                            <a:pt x="0" y="195"/>
                          </a:lnTo>
                          <a:lnTo>
                            <a:pt x="0" y="188"/>
                          </a:lnTo>
                          <a:lnTo>
                            <a:pt x="0" y="188"/>
                          </a:lnTo>
                          <a:lnTo>
                            <a:pt x="3" y="179"/>
                          </a:lnTo>
                          <a:lnTo>
                            <a:pt x="8" y="168"/>
                          </a:lnTo>
                          <a:lnTo>
                            <a:pt x="26" y="143"/>
                          </a:lnTo>
                          <a:lnTo>
                            <a:pt x="51" y="113"/>
                          </a:lnTo>
                          <a:lnTo>
                            <a:pt x="80" y="80"/>
                          </a:lnTo>
                          <a:lnTo>
                            <a:pt x="132" y="23"/>
                          </a:lnTo>
                          <a:lnTo>
                            <a:pt x="154" y="0"/>
                          </a:lnTo>
                          <a:lnTo>
                            <a:pt x="154" y="0"/>
                          </a:lnTo>
                          <a:lnTo>
                            <a:pt x="166" y="3"/>
                          </a:lnTo>
                          <a:lnTo>
                            <a:pt x="197" y="18"/>
                          </a:lnTo>
                          <a:lnTo>
                            <a:pt x="215" y="27"/>
                          </a:lnTo>
                          <a:lnTo>
                            <a:pt x="233" y="37"/>
                          </a:lnTo>
                          <a:lnTo>
                            <a:pt x="249" y="52"/>
                          </a:lnTo>
                          <a:lnTo>
                            <a:pt x="263" y="6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54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55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406287" y="5748885"/>
                      <a:ext cx="1368676" cy="2200292"/>
                    </a:xfrm>
                    <a:custGeom>
                      <a:avLst/>
                      <a:gdLst>
                        <a:gd name="T0" fmla="*/ 516 w 1078"/>
                        <a:gd name="T1" fmla="*/ 111 h 1733"/>
                        <a:gd name="T2" fmla="*/ 511 w 1078"/>
                        <a:gd name="T3" fmla="*/ 118 h 1733"/>
                        <a:gd name="T4" fmla="*/ 500 w 1078"/>
                        <a:gd name="T5" fmla="*/ 147 h 1733"/>
                        <a:gd name="T6" fmla="*/ 495 w 1078"/>
                        <a:gd name="T7" fmla="*/ 213 h 1733"/>
                        <a:gd name="T8" fmla="*/ 504 w 1078"/>
                        <a:gd name="T9" fmla="*/ 328 h 1733"/>
                        <a:gd name="T10" fmla="*/ 507 w 1078"/>
                        <a:gd name="T11" fmla="*/ 364 h 1733"/>
                        <a:gd name="T12" fmla="*/ 509 w 1078"/>
                        <a:gd name="T13" fmla="*/ 441 h 1733"/>
                        <a:gd name="T14" fmla="*/ 507 w 1078"/>
                        <a:gd name="T15" fmla="*/ 520 h 1733"/>
                        <a:gd name="T16" fmla="*/ 495 w 1078"/>
                        <a:gd name="T17" fmla="*/ 638 h 1733"/>
                        <a:gd name="T18" fmla="*/ 472 w 1078"/>
                        <a:gd name="T19" fmla="*/ 780 h 1733"/>
                        <a:gd name="T20" fmla="*/ 445 w 1078"/>
                        <a:gd name="T21" fmla="*/ 885 h 1733"/>
                        <a:gd name="T22" fmla="*/ 434 w 1078"/>
                        <a:gd name="T23" fmla="*/ 918 h 1733"/>
                        <a:gd name="T24" fmla="*/ 393 w 1078"/>
                        <a:gd name="T25" fmla="*/ 1016 h 1733"/>
                        <a:gd name="T26" fmla="*/ 326 w 1078"/>
                        <a:gd name="T27" fmla="*/ 1145 h 1733"/>
                        <a:gd name="T28" fmla="*/ 253 w 1078"/>
                        <a:gd name="T29" fmla="*/ 1267 h 1733"/>
                        <a:gd name="T30" fmla="*/ 179 w 1078"/>
                        <a:gd name="T31" fmla="*/ 1376 h 1733"/>
                        <a:gd name="T32" fmla="*/ 109 w 1078"/>
                        <a:gd name="T33" fmla="*/ 1470 h 1733"/>
                        <a:gd name="T34" fmla="*/ 14 w 1078"/>
                        <a:gd name="T35" fmla="*/ 1588 h 1733"/>
                        <a:gd name="T36" fmla="*/ 0 w 1078"/>
                        <a:gd name="T37" fmla="*/ 1604 h 1733"/>
                        <a:gd name="T38" fmla="*/ 49 w 1078"/>
                        <a:gd name="T39" fmla="*/ 1649 h 1733"/>
                        <a:gd name="T40" fmla="*/ 113 w 1078"/>
                        <a:gd name="T41" fmla="*/ 1699 h 1733"/>
                        <a:gd name="T42" fmla="*/ 147 w 1078"/>
                        <a:gd name="T43" fmla="*/ 1719 h 1733"/>
                        <a:gd name="T44" fmla="*/ 181 w 1078"/>
                        <a:gd name="T45" fmla="*/ 1731 h 1733"/>
                        <a:gd name="T46" fmla="*/ 208 w 1078"/>
                        <a:gd name="T47" fmla="*/ 1731 h 1733"/>
                        <a:gd name="T48" fmla="*/ 215 w 1078"/>
                        <a:gd name="T49" fmla="*/ 1728 h 1733"/>
                        <a:gd name="T50" fmla="*/ 244 w 1078"/>
                        <a:gd name="T51" fmla="*/ 1703 h 1733"/>
                        <a:gd name="T52" fmla="*/ 294 w 1078"/>
                        <a:gd name="T53" fmla="*/ 1638 h 1733"/>
                        <a:gd name="T54" fmla="*/ 355 w 1078"/>
                        <a:gd name="T55" fmla="*/ 1545 h 1733"/>
                        <a:gd name="T56" fmla="*/ 421 w 1078"/>
                        <a:gd name="T57" fmla="*/ 1436 h 1733"/>
                        <a:gd name="T58" fmla="*/ 549 w 1078"/>
                        <a:gd name="T59" fmla="*/ 1206 h 1733"/>
                        <a:gd name="T60" fmla="*/ 599 w 1078"/>
                        <a:gd name="T61" fmla="*/ 1104 h 1733"/>
                        <a:gd name="T62" fmla="*/ 633 w 1078"/>
                        <a:gd name="T63" fmla="*/ 1023 h 1733"/>
                        <a:gd name="T64" fmla="*/ 660 w 1078"/>
                        <a:gd name="T65" fmla="*/ 944 h 1733"/>
                        <a:gd name="T66" fmla="*/ 741 w 1078"/>
                        <a:gd name="T67" fmla="*/ 681 h 1733"/>
                        <a:gd name="T68" fmla="*/ 793 w 1078"/>
                        <a:gd name="T69" fmla="*/ 529 h 1733"/>
                        <a:gd name="T70" fmla="*/ 816 w 1078"/>
                        <a:gd name="T71" fmla="*/ 471 h 1733"/>
                        <a:gd name="T72" fmla="*/ 836 w 1078"/>
                        <a:gd name="T73" fmla="*/ 434 h 1733"/>
                        <a:gd name="T74" fmla="*/ 848 w 1078"/>
                        <a:gd name="T75" fmla="*/ 419 h 1733"/>
                        <a:gd name="T76" fmla="*/ 896 w 1078"/>
                        <a:gd name="T77" fmla="*/ 365 h 1733"/>
                        <a:gd name="T78" fmla="*/ 979 w 1078"/>
                        <a:gd name="T79" fmla="*/ 274 h 1733"/>
                        <a:gd name="T80" fmla="*/ 1018 w 1078"/>
                        <a:gd name="T81" fmla="*/ 224 h 1733"/>
                        <a:gd name="T82" fmla="*/ 1051 w 1078"/>
                        <a:gd name="T83" fmla="*/ 170 h 1733"/>
                        <a:gd name="T84" fmla="*/ 1070 w 1078"/>
                        <a:gd name="T85" fmla="*/ 113 h 1733"/>
                        <a:gd name="T86" fmla="*/ 1078 w 1078"/>
                        <a:gd name="T87" fmla="*/ 71 h 1733"/>
                        <a:gd name="T88" fmla="*/ 1078 w 1078"/>
                        <a:gd name="T89" fmla="*/ 57 h 1733"/>
                        <a:gd name="T90" fmla="*/ 1070 w 1078"/>
                        <a:gd name="T91" fmla="*/ 32 h 1733"/>
                        <a:gd name="T92" fmla="*/ 1051 w 1078"/>
                        <a:gd name="T93" fmla="*/ 16 h 1733"/>
                        <a:gd name="T94" fmla="*/ 1022 w 1078"/>
                        <a:gd name="T95" fmla="*/ 5 h 1733"/>
                        <a:gd name="T96" fmla="*/ 986 w 1078"/>
                        <a:gd name="T97" fmla="*/ 0 h 1733"/>
                        <a:gd name="T98" fmla="*/ 943 w 1078"/>
                        <a:gd name="T99" fmla="*/ 2 h 1733"/>
                        <a:gd name="T100" fmla="*/ 846 w 1078"/>
                        <a:gd name="T101" fmla="*/ 16 h 1733"/>
                        <a:gd name="T102" fmla="*/ 742 w 1078"/>
                        <a:gd name="T103" fmla="*/ 39 h 1733"/>
                        <a:gd name="T104" fmla="*/ 602 w 1078"/>
                        <a:gd name="T105" fmla="*/ 80 h 1733"/>
                        <a:gd name="T106" fmla="*/ 516 w 1078"/>
                        <a:gd name="T107" fmla="*/ 111 h 17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1078" h="1733">
                          <a:moveTo>
                            <a:pt x="516" y="111"/>
                          </a:moveTo>
                          <a:lnTo>
                            <a:pt x="516" y="111"/>
                          </a:lnTo>
                          <a:lnTo>
                            <a:pt x="515" y="113"/>
                          </a:lnTo>
                          <a:lnTo>
                            <a:pt x="511" y="118"/>
                          </a:lnTo>
                          <a:lnTo>
                            <a:pt x="506" y="129"/>
                          </a:lnTo>
                          <a:lnTo>
                            <a:pt x="500" y="147"/>
                          </a:lnTo>
                          <a:lnTo>
                            <a:pt x="497" y="174"/>
                          </a:lnTo>
                          <a:lnTo>
                            <a:pt x="495" y="213"/>
                          </a:lnTo>
                          <a:lnTo>
                            <a:pt x="497" y="263"/>
                          </a:lnTo>
                          <a:lnTo>
                            <a:pt x="504" y="328"/>
                          </a:lnTo>
                          <a:lnTo>
                            <a:pt x="504" y="328"/>
                          </a:lnTo>
                          <a:lnTo>
                            <a:pt x="507" y="364"/>
                          </a:lnTo>
                          <a:lnTo>
                            <a:pt x="509" y="401"/>
                          </a:lnTo>
                          <a:lnTo>
                            <a:pt x="509" y="441"/>
                          </a:lnTo>
                          <a:lnTo>
                            <a:pt x="509" y="480"/>
                          </a:lnTo>
                          <a:lnTo>
                            <a:pt x="507" y="520"/>
                          </a:lnTo>
                          <a:lnTo>
                            <a:pt x="504" y="559"/>
                          </a:lnTo>
                          <a:lnTo>
                            <a:pt x="495" y="638"/>
                          </a:lnTo>
                          <a:lnTo>
                            <a:pt x="484" y="713"/>
                          </a:lnTo>
                          <a:lnTo>
                            <a:pt x="472" y="780"/>
                          </a:lnTo>
                          <a:lnTo>
                            <a:pt x="457" y="839"/>
                          </a:lnTo>
                          <a:lnTo>
                            <a:pt x="445" y="885"/>
                          </a:lnTo>
                          <a:lnTo>
                            <a:pt x="445" y="885"/>
                          </a:lnTo>
                          <a:lnTo>
                            <a:pt x="434" y="918"/>
                          </a:lnTo>
                          <a:lnTo>
                            <a:pt x="421" y="950"/>
                          </a:lnTo>
                          <a:lnTo>
                            <a:pt x="393" y="1016"/>
                          </a:lnTo>
                          <a:lnTo>
                            <a:pt x="360" y="1081"/>
                          </a:lnTo>
                          <a:lnTo>
                            <a:pt x="326" y="1145"/>
                          </a:lnTo>
                          <a:lnTo>
                            <a:pt x="291" y="1206"/>
                          </a:lnTo>
                          <a:lnTo>
                            <a:pt x="253" y="1267"/>
                          </a:lnTo>
                          <a:lnTo>
                            <a:pt x="215" y="1323"/>
                          </a:lnTo>
                          <a:lnTo>
                            <a:pt x="179" y="1376"/>
                          </a:lnTo>
                          <a:lnTo>
                            <a:pt x="144" y="1425"/>
                          </a:lnTo>
                          <a:lnTo>
                            <a:pt x="109" y="1470"/>
                          </a:lnTo>
                          <a:lnTo>
                            <a:pt x="52" y="1541"/>
                          </a:lnTo>
                          <a:lnTo>
                            <a:pt x="14" y="1588"/>
                          </a:lnTo>
                          <a:lnTo>
                            <a:pt x="0" y="1604"/>
                          </a:lnTo>
                          <a:lnTo>
                            <a:pt x="0" y="1604"/>
                          </a:lnTo>
                          <a:lnTo>
                            <a:pt x="23" y="1627"/>
                          </a:lnTo>
                          <a:lnTo>
                            <a:pt x="49" y="1649"/>
                          </a:lnTo>
                          <a:lnTo>
                            <a:pt x="79" y="1674"/>
                          </a:lnTo>
                          <a:lnTo>
                            <a:pt x="113" y="1699"/>
                          </a:lnTo>
                          <a:lnTo>
                            <a:pt x="131" y="1710"/>
                          </a:lnTo>
                          <a:lnTo>
                            <a:pt x="147" y="1719"/>
                          </a:lnTo>
                          <a:lnTo>
                            <a:pt x="165" y="1726"/>
                          </a:lnTo>
                          <a:lnTo>
                            <a:pt x="181" y="1731"/>
                          </a:lnTo>
                          <a:lnTo>
                            <a:pt x="196" y="1733"/>
                          </a:lnTo>
                          <a:lnTo>
                            <a:pt x="208" y="1731"/>
                          </a:lnTo>
                          <a:lnTo>
                            <a:pt x="208" y="1731"/>
                          </a:lnTo>
                          <a:lnTo>
                            <a:pt x="215" y="1728"/>
                          </a:lnTo>
                          <a:lnTo>
                            <a:pt x="224" y="1722"/>
                          </a:lnTo>
                          <a:lnTo>
                            <a:pt x="244" y="1703"/>
                          </a:lnTo>
                          <a:lnTo>
                            <a:pt x="267" y="1674"/>
                          </a:lnTo>
                          <a:lnTo>
                            <a:pt x="294" y="1638"/>
                          </a:lnTo>
                          <a:lnTo>
                            <a:pt x="323" y="1595"/>
                          </a:lnTo>
                          <a:lnTo>
                            <a:pt x="355" y="1545"/>
                          </a:lnTo>
                          <a:lnTo>
                            <a:pt x="389" y="1493"/>
                          </a:lnTo>
                          <a:lnTo>
                            <a:pt x="421" y="1436"/>
                          </a:lnTo>
                          <a:lnTo>
                            <a:pt x="488" y="1319"/>
                          </a:lnTo>
                          <a:lnTo>
                            <a:pt x="549" y="1206"/>
                          </a:lnTo>
                          <a:lnTo>
                            <a:pt x="576" y="1152"/>
                          </a:lnTo>
                          <a:lnTo>
                            <a:pt x="599" y="1104"/>
                          </a:lnTo>
                          <a:lnTo>
                            <a:pt x="619" y="1059"/>
                          </a:lnTo>
                          <a:lnTo>
                            <a:pt x="633" y="1023"/>
                          </a:lnTo>
                          <a:lnTo>
                            <a:pt x="633" y="1023"/>
                          </a:lnTo>
                          <a:lnTo>
                            <a:pt x="660" y="944"/>
                          </a:lnTo>
                          <a:lnTo>
                            <a:pt x="687" y="858"/>
                          </a:lnTo>
                          <a:lnTo>
                            <a:pt x="741" y="681"/>
                          </a:lnTo>
                          <a:lnTo>
                            <a:pt x="767" y="600"/>
                          </a:lnTo>
                          <a:lnTo>
                            <a:pt x="793" y="529"/>
                          </a:lnTo>
                          <a:lnTo>
                            <a:pt x="803" y="498"/>
                          </a:lnTo>
                          <a:lnTo>
                            <a:pt x="816" y="471"/>
                          </a:lnTo>
                          <a:lnTo>
                            <a:pt x="827" y="450"/>
                          </a:lnTo>
                          <a:lnTo>
                            <a:pt x="836" y="434"/>
                          </a:lnTo>
                          <a:lnTo>
                            <a:pt x="836" y="434"/>
                          </a:lnTo>
                          <a:lnTo>
                            <a:pt x="848" y="419"/>
                          </a:lnTo>
                          <a:lnTo>
                            <a:pt x="862" y="403"/>
                          </a:lnTo>
                          <a:lnTo>
                            <a:pt x="896" y="365"/>
                          </a:lnTo>
                          <a:lnTo>
                            <a:pt x="938" y="322"/>
                          </a:lnTo>
                          <a:lnTo>
                            <a:pt x="979" y="274"/>
                          </a:lnTo>
                          <a:lnTo>
                            <a:pt x="999" y="249"/>
                          </a:lnTo>
                          <a:lnTo>
                            <a:pt x="1018" y="224"/>
                          </a:lnTo>
                          <a:lnTo>
                            <a:pt x="1035" y="197"/>
                          </a:lnTo>
                          <a:lnTo>
                            <a:pt x="1051" y="170"/>
                          </a:lnTo>
                          <a:lnTo>
                            <a:pt x="1061" y="141"/>
                          </a:lnTo>
                          <a:lnTo>
                            <a:pt x="1070" y="113"/>
                          </a:lnTo>
                          <a:lnTo>
                            <a:pt x="1076" y="86"/>
                          </a:lnTo>
                          <a:lnTo>
                            <a:pt x="1078" y="71"/>
                          </a:lnTo>
                          <a:lnTo>
                            <a:pt x="1078" y="57"/>
                          </a:lnTo>
                          <a:lnTo>
                            <a:pt x="1078" y="57"/>
                          </a:lnTo>
                          <a:lnTo>
                            <a:pt x="1076" y="43"/>
                          </a:lnTo>
                          <a:lnTo>
                            <a:pt x="1070" y="32"/>
                          </a:lnTo>
                          <a:lnTo>
                            <a:pt x="1061" y="23"/>
                          </a:lnTo>
                          <a:lnTo>
                            <a:pt x="1051" y="16"/>
                          </a:lnTo>
                          <a:lnTo>
                            <a:pt x="1038" y="9"/>
                          </a:lnTo>
                          <a:lnTo>
                            <a:pt x="1022" y="5"/>
                          </a:lnTo>
                          <a:lnTo>
                            <a:pt x="1006" y="2"/>
                          </a:lnTo>
                          <a:lnTo>
                            <a:pt x="986" y="0"/>
                          </a:lnTo>
                          <a:lnTo>
                            <a:pt x="966" y="0"/>
                          </a:lnTo>
                          <a:lnTo>
                            <a:pt x="943" y="2"/>
                          </a:lnTo>
                          <a:lnTo>
                            <a:pt x="896" y="7"/>
                          </a:lnTo>
                          <a:lnTo>
                            <a:pt x="846" y="16"/>
                          </a:lnTo>
                          <a:lnTo>
                            <a:pt x="794" y="27"/>
                          </a:lnTo>
                          <a:lnTo>
                            <a:pt x="742" y="39"/>
                          </a:lnTo>
                          <a:lnTo>
                            <a:pt x="692" y="54"/>
                          </a:lnTo>
                          <a:lnTo>
                            <a:pt x="602" y="80"/>
                          </a:lnTo>
                          <a:lnTo>
                            <a:pt x="540" y="102"/>
                          </a:lnTo>
                          <a:lnTo>
                            <a:pt x="516" y="11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56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6454176" y="7029071"/>
                      <a:ext cx="727506" cy="540868"/>
                    </a:xfrm>
                    <a:custGeom>
                      <a:avLst/>
                      <a:gdLst>
                        <a:gd name="T0" fmla="*/ 165 w 573"/>
                        <a:gd name="T1" fmla="*/ 161 h 426"/>
                        <a:gd name="T2" fmla="*/ 184 w 573"/>
                        <a:gd name="T3" fmla="*/ 172 h 426"/>
                        <a:gd name="T4" fmla="*/ 211 w 573"/>
                        <a:gd name="T5" fmla="*/ 182 h 426"/>
                        <a:gd name="T6" fmla="*/ 243 w 573"/>
                        <a:gd name="T7" fmla="*/ 186 h 426"/>
                        <a:gd name="T8" fmla="*/ 260 w 573"/>
                        <a:gd name="T9" fmla="*/ 182 h 426"/>
                        <a:gd name="T10" fmla="*/ 268 w 573"/>
                        <a:gd name="T11" fmla="*/ 177 h 426"/>
                        <a:gd name="T12" fmla="*/ 310 w 573"/>
                        <a:gd name="T13" fmla="*/ 150 h 426"/>
                        <a:gd name="T14" fmla="*/ 378 w 573"/>
                        <a:gd name="T15" fmla="*/ 93 h 426"/>
                        <a:gd name="T16" fmla="*/ 482 w 573"/>
                        <a:gd name="T17" fmla="*/ 1 h 426"/>
                        <a:gd name="T18" fmla="*/ 485 w 573"/>
                        <a:gd name="T19" fmla="*/ 0 h 426"/>
                        <a:gd name="T20" fmla="*/ 498 w 573"/>
                        <a:gd name="T21" fmla="*/ 5 h 426"/>
                        <a:gd name="T22" fmla="*/ 519 w 573"/>
                        <a:gd name="T23" fmla="*/ 26 h 426"/>
                        <a:gd name="T24" fmla="*/ 548 w 573"/>
                        <a:gd name="T25" fmla="*/ 71 h 426"/>
                        <a:gd name="T26" fmla="*/ 570 w 573"/>
                        <a:gd name="T27" fmla="*/ 111 h 426"/>
                        <a:gd name="T28" fmla="*/ 573 w 573"/>
                        <a:gd name="T29" fmla="*/ 123 h 426"/>
                        <a:gd name="T30" fmla="*/ 566 w 573"/>
                        <a:gd name="T31" fmla="*/ 138 h 426"/>
                        <a:gd name="T32" fmla="*/ 502 w 573"/>
                        <a:gd name="T33" fmla="*/ 206 h 426"/>
                        <a:gd name="T34" fmla="*/ 410 w 573"/>
                        <a:gd name="T35" fmla="*/ 290 h 426"/>
                        <a:gd name="T36" fmla="*/ 346 w 573"/>
                        <a:gd name="T37" fmla="*/ 338 h 426"/>
                        <a:gd name="T38" fmla="*/ 315 w 573"/>
                        <a:gd name="T39" fmla="*/ 354 h 426"/>
                        <a:gd name="T40" fmla="*/ 304 w 573"/>
                        <a:gd name="T41" fmla="*/ 356 h 426"/>
                        <a:gd name="T42" fmla="*/ 220 w 573"/>
                        <a:gd name="T43" fmla="*/ 335 h 426"/>
                        <a:gd name="T44" fmla="*/ 218 w 573"/>
                        <a:gd name="T45" fmla="*/ 349 h 426"/>
                        <a:gd name="T46" fmla="*/ 209 w 573"/>
                        <a:gd name="T47" fmla="*/ 367 h 426"/>
                        <a:gd name="T48" fmla="*/ 190 w 573"/>
                        <a:gd name="T49" fmla="*/ 385 h 426"/>
                        <a:gd name="T50" fmla="*/ 175 w 573"/>
                        <a:gd name="T51" fmla="*/ 392 h 426"/>
                        <a:gd name="T52" fmla="*/ 138 w 573"/>
                        <a:gd name="T53" fmla="*/ 405 h 426"/>
                        <a:gd name="T54" fmla="*/ 84 w 573"/>
                        <a:gd name="T55" fmla="*/ 424 h 426"/>
                        <a:gd name="T56" fmla="*/ 52 w 573"/>
                        <a:gd name="T57" fmla="*/ 426 h 426"/>
                        <a:gd name="T58" fmla="*/ 41 w 573"/>
                        <a:gd name="T59" fmla="*/ 421 h 426"/>
                        <a:gd name="T60" fmla="*/ 35 w 573"/>
                        <a:gd name="T61" fmla="*/ 415 h 426"/>
                        <a:gd name="T62" fmla="*/ 25 w 573"/>
                        <a:gd name="T63" fmla="*/ 394 h 426"/>
                        <a:gd name="T64" fmla="*/ 14 w 573"/>
                        <a:gd name="T65" fmla="*/ 344 h 426"/>
                        <a:gd name="T66" fmla="*/ 1 w 573"/>
                        <a:gd name="T67" fmla="*/ 238 h 426"/>
                        <a:gd name="T68" fmla="*/ 165 w 573"/>
                        <a:gd name="T69" fmla="*/ 161 h 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573" h="426">
                          <a:moveTo>
                            <a:pt x="165" y="161"/>
                          </a:moveTo>
                          <a:lnTo>
                            <a:pt x="165" y="161"/>
                          </a:lnTo>
                          <a:lnTo>
                            <a:pt x="173" y="166"/>
                          </a:lnTo>
                          <a:lnTo>
                            <a:pt x="184" y="172"/>
                          </a:lnTo>
                          <a:lnTo>
                            <a:pt x="197" y="177"/>
                          </a:lnTo>
                          <a:lnTo>
                            <a:pt x="211" y="182"/>
                          </a:lnTo>
                          <a:lnTo>
                            <a:pt x="227" y="186"/>
                          </a:lnTo>
                          <a:lnTo>
                            <a:pt x="243" y="186"/>
                          </a:lnTo>
                          <a:lnTo>
                            <a:pt x="252" y="184"/>
                          </a:lnTo>
                          <a:lnTo>
                            <a:pt x="260" y="182"/>
                          </a:lnTo>
                          <a:lnTo>
                            <a:pt x="260" y="182"/>
                          </a:lnTo>
                          <a:lnTo>
                            <a:pt x="268" y="177"/>
                          </a:lnTo>
                          <a:lnTo>
                            <a:pt x="281" y="170"/>
                          </a:lnTo>
                          <a:lnTo>
                            <a:pt x="310" y="150"/>
                          </a:lnTo>
                          <a:lnTo>
                            <a:pt x="342" y="123"/>
                          </a:lnTo>
                          <a:lnTo>
                            <a:pt x="378" y="93"/>
                          </a:lnTo>
                          <a:lnTo>
                            <a:pt x="444" y="35"/>
                          </a:lnTo>
                          <a:lnTo>
                            <a:pt x="482" y="1"/>
                          </a:lnTo>
                          <a:lnTo>
                            <a:pt x="482" y="1"/>
                          </a:lnTo>
                          <a:lnTo>
                            <a:pt x="485" y="0"/>
                          </a:lnTo>
                          <a:lnTo>
                            <a:pt x="491" y="1"/>
                          </a:lnTo>
                          <a:lnTo>
                            <a:pt x="498" y="5"/>
                          </a:lnTo>
                          <a:lnTo>
                            <a:pt x="505" y="10"/>
                          </a:lnTo>
                          <a:lnTo>
                            <a:pt x="519" y="26"/>
                          </a:lnTo>
                          <a:lnTo>
                            <a:pt x="534" y="48"/>
                          </a:lnTo>
                          <a:lnTo>
                            <a:pt x="548" y="71"/>
                          </a:lnTo>
                          <a:lnTo>
                            <a:pt x="561" y="93"/>
                          </a:lnTo>
                          <a:lnTo>
                            <a:pt x="570" y="111"/>
                          </a:lnTo>
                          <a:lnTo>
                            <a:pt x="573" y="123"/>
                          </a:lnTo>
                          <a:lnTo>
                            <a:pt x="573" y="123"/>
                          </a:lnTo>
                          <a:lnTo>
                            <a:pt x="571" y="129"/>
                          </a:lnTo>
                          <a:lnTo>
                            <a:pt x="566" y="138"/>
                          </a:lnTo>
                          <a:lnTo>
                            <a:pt x="539" y="168"/>
                          </a:lnTo>
                          <a:lnTo>
                            <a:pt x="502" y="206"/>
                          </a:lnTo>
                          <a:lnTo>
                            <a:pt x="459" y="249"/>
                          </a:lnTo>
                          <a:lnTo>
                            <a:pt x="410" y="290"/>
                          </a:lnTo>
                          <a:lnTo>
                            <a:pt x="365" y="324"/>
                          </a:lnTo>
                          <a:lnTo>
                            <a:pt x="346" y="338"/>
                          </a:lnTo>
                          <a:lnTo>
                            <a:pt x="329" y="347"/>
                          </a:lnTo>
                          <a:lnTo>
                            <a:pt x="315" y="354"/>
                          </a:lnTo>
                          <a:lnTo>
                            <a:pt x="308" y="356"/>
                          </a:lnTo>
                          <a:lnTo>
                            <a:pt x="304" y="356"/>
                          </a:lnTo>
                          <a:lnTo>
                            <a:pt x="220" y="335"/>
                          </a:lnTo>
                          <a:lnTo>
                            <a:pt x="220" y="335"/>
                          </a:lnTo>
                          <a:lnTo>
                            <a:pt x="218" y="342"/>
                          </a:lnTo>
                          <a:lnTo>
                            <a:pt x="218" y="349"/>
                          </a:lnTo>
                          <a:lnTo>
                            <a:pt x="215" y="358"/>
                          </a:lnTo>
                          <a:lnTo>
                            <a:pt x="209" y="367"/>
                          </a:lnTo>
                          <a:lnTo>
                            <a:pt x="202" y="378"/>
                          </a:lnTo>
                          <a:lnTo>
                            <a:pt x="190" y="385"/>
                          </a:lnTo>
                          <a:lnTo>
                            <a:pt x="175" y="392"/>
                          </a:lnTo>
                          <a:lnTo>
                            <a:pt x="175" y="392"/>
                          </a:lnTo>
                          <a:lnTo>
                            <a:pt x="156" y="397"/>
                          </a:lnTo>
                          <a:lnTo>
                            <a:pt x="138" y="405"/>
                          </a:lnTo>
                          <a:lnTo>
                            <a:pt x="100" y="419"/>
                          </a:lnTo>
                          <a:lnTo>
                            <a:pt x="84" y="424"/>
                          </a:lnTo>
                          <a:lnTo>
                            <a:pt x="68" y="426"/>
                          </a:lnTo>
                          <a:lnTo>
                            <a:pt x="52" y="426"/>
                          </a:lnTo>
                          <a:lnTo>
                            <a:pt x="46" y="424"/>
                          </a:lnTo>
                          <a:lnTo>
                            <a:pt x="41" y="421"/>
                          </a:lnTo>
                          <a:lnTo>
                            <a:pt x="41" y="421"/>
                          </a:lnTo>
                          <a:lnTo>
                            <a:pt x="35" y="415"/>
                          </a:lnTo>
                          <a:lnTo>
                            <a:pt x="30" y="406"/>
                          </a:lnTo>
                          <a:lnTo>
                            <a:pt x="25" y="394"/>
                          </a:lnTo>
                          <a:lnTo>
                            <a:pt x="21" y="380"/>
                          </a:lnTo>
                          <a:lnTo>
                            <a:pt x="14" y="344"/>
                          </a:lnTo>
                          <a:lnTo>
                            <a:pt x="9" y="306"/>
                          </a:lnTo>
                          <a:lnTo>
                            <a:pt x="1" y="238"/>
                          </a:lnTo>
                          <a:lnTo>
                            <a:pt x="0" y="206"/>
                          </a:lnTo>
                          <a:lnTo>
                            <a:pt x="165" y="161"/>
                          </a:lnTo>
                          <a:close/>
                        </a:path>
                      </a:pathLst>
                    </a:custGeom>
                    <a:solidFill>
                      <a:srgbClr val="382C1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57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9"/>
                      <a:ext cx="1254532" cy="1477614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58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5482944" y="5807288"/>
                      <a:ext cx="1168072" cy="2176169"/>
                    </a:xfrm>
                    <a:custGeom>
                      <a:avLst/>
                      <a:gdLst>
                        <a:gd name="T0" fmla="*/ 181 w 920"/>
                        <a:gd name="T1" fmla="*/ 2 h 1714"/>
                        <a:gd name="T2" fmla="*/ 360 w 920"/>
                        <a:gd name="T3" fmla="*/ 278 h 1714"/>
                        <a:gd name="T4" fmla="*/ 516 w 920"/>
                        <a:gd name="T5" fmla="*/ 531 h 1714"/>
                        <a:gd name="T6" fmla="*/ 626 w 920"/>
                        <a:gd name="T7" fmla="*/ 719 h 1714"/>
                        <a:gd name="T8" fmla="*/ 656 w 920"/>
                        <a:gd name="T9" fmla="*/ 775 h 1714"/>
                        <a:gd name="T10" fmla="*/ 714 w 920"/>
                        <a:gd name="T11" fmla="*/ 898 h 1714"/>
                        <a:gd name="T12" fmla="*/ 764 w 920"/>
                        <a:gd name="T13" fmla="*/ 1038 h 1714"/>
                        <a:gd name="T14" fmla="*/ 809 w 920"/>
                        <a:gd name="T15" fmla="*/ 1187 h 1714"/>
                        <a:gd name="T16" fmla="*/ 846 w 920"/>
                        <a:gd name="T17" fmla="*/ 1332 h 1714"/>
                        <a:gd name="T18" fmla="*/ 902 w 920"/>
                        <a:gd name="T19" fmla="*/ 1569 h 1714"/>
                        <a:gd name="T20" fmla="*/ 920 w 920"/>
                        <a:gd name="T21" fmla="*/ 1666 h 1714"/>
                        <a:gd name="T22" fmla="*/ 873 w 920"/>
                        <a:gd name="T23" fmla="*/ 1687 h 1714"/>
                        <a:gd name="T24" fmla="*/ 807 w 920"/>
                        <a:gd name="T25" fmla="*/ 1707 h 1714"/>
                        <a:gd name="T26" fmla="*/ 769 w 920"/>
                        <a:gd name="T27" fmla="*/ 1712 h 1714"/>
                        <a:gd name="T28" fmla="*/ 732 w 920"/>
                        <a:gd name="T29" fmla="*/ 1714 h 1714"/>
                        <a:gd name="T30" fmla="*/ 696 w 920"/>
                        <a:gd name="T31" fmla="*/ 1709 h 1714"/>
                        <a:gd name="T32" fmla="*/ 680 w 920"/>
                        <a:gd name="T33" fmla="*/ 1606 h 1714"/>
                        <a:gd name="T34" fmla="*/ 633 w 920"/>
                        <a:gd name="T35" fmla="*/ 1370 h 1714"/>
                        <a:gd name="T36" fmla="*/ 602 w 920"/>
                        <a:gd name="T37" fmla="*/ 1230 h 1714"/>
                        <a:gd name="T38" fmla="*/ 567 w 920"/>
                        <a:gd name="T39" fmla="*/ 1094 h 1714"/>
                        <a:gd name="T40" fmla="*/ 527 w 920"/>
                        <a:gd name="T41" fmla="*/ 974 h 1714"/>
                        <a:gd name="T42" fmla="*/ 495 w 920"/>
                        <a:gd name="T43" fmla="*/ 900 h 1714"/>
                        <a:gd name="T44" fmla="*/ 484 w 920"/>
                        <a:gd name="T45" fmla="*/ 880 h 1714"/>
                        <a:gd name="T46" fmla="*/ 380 w 920"/>
                        <a:gd name="T47" fmla="*/ 708 h 1714"/>
                        <a:gd name="T48" fmla="*/ 255 w 920"/>
                        <a:gd name="T49" fmla="*/ 524 h 1714"/>
                        <a:gd name="T50" fmla="*/ 135 w 920"/>
                        <a:gd name="T51" fmla="*/ 361 h 1714"/>
                        <a:gd name="T52" fmla="*/ 83 w 920"/>
                        <a:gd name="T53" fmla="*/ 300 h 1714"/>
                        <a:gd name="T54" fmla="*/ 41 w 920"/>
                        <a:gd name="T55" fmla="*/ 258 h 1714"/>
                        <a:gd name="T56" fmla="*/ 32 w 920"/>
                        <a:gd name="T57" fmla="*/ 250 h 1714"/>
                        <a:gd name="T58" fmla="*/ 18 w 920"/>
                        <a:gd name="T59" fmla="*/ 233 h 1714"/>
                        <a:gd name="T60" fmla="*/ 5 w 920"/>
                        <a:gd name="T61" fmla="*/ 203 h 1714"/>
                        <a:gd name="T62" fmla="*/ 0 w 920"/>
                        <a:gd name="T63" fmla="*/ 158 h 1714"/>
                        <a:gd name="T64" fmla="*/ 9 w 920"/>
                        <a:gd name="T65" fmla="*/ 113 h 1714"/>
                        <a:gd name="T66" fmla="*/ 31 w 920"/>
                        <a:gd name="T67" fmla="*/ 70 h 1714"/>
                        <a:gd name="T68" fmla="*/ 63 w 920"/>
                        <a:gd name="T69" fmla="*/ 34 h 1714"/>
                        <a:gd name="T70" fmla="*/ 104 w 920"/>
                        <a:gd name="T71" fmla="*/ 9 h 1714"/>
                        <a:gd name="T72" fmla="*/ 127 w 920"/>
                        <a:gd name="T73" fmla="*/ 2 h 1714"/>
                        <a:gd name="T74" fmla="*/ 154 w 920"/>
                        <a:gd name="T75" fmla="*/ 0 h 1714"/>
                        <a:gd name="T76" fmla="*/ 181 w 920"/>
                        <a:gd name="T77" fmla="*/ 2 h 17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920" h="1714">
                          <a:moveTo>
                            <a:pt x="181" y="2"/>
                          </a:moveTo>
                          <a:lnTo>
                            <a:pt x="181" y="2"/>
                          </a:lnTo>
                          <a:lnTo>
                            <a:pt x="233" y="81"/>
                          </a:lnTo>
                          <a:lnTo>
                            <a:pt x="360" y="278"/>
                          </a:lnTo>
                          <a:lnTo>
                            <a:pt x="438" y="402"/>
                          </a:lnTo>
                          <a:lnTo>
                            <a:pt x="516" y="531"/>
                          </a:lnTo>
                          <a:lnTo>
                            <a:pt x="592" y="658"/>
                          </a:lnTo>
                          <a:lnTo>
                            <a:pt x="626" y="719"/>
                          </a:lnTo>
                          <a:lnTo>
                            <a:pt x="656" y="775"/>
                          </a:lnTo>
                          <a:lnTo>
                            <a:pt x="656" y="775"/>
                          </a:lnTo>
                          <a:lnTo>
                            <a:pt x="685" y="834"/>
                          </a:lnTo>
                          <a:lnTo>
                            <a:pt x="714" y="898"/>
                          </a:lnTo>
                          <a:lnTo>
                            <a:pt x="739" y="967"/>
                          </a:lnTo>
                          <a:lnTo>
                            <a:pt x="764" y="1038"/>
                          </a:lnTo>
                          <a:lnTo>
                            <a:pt x="787" y="1112"/>
                          </a:lnTo>
                          <a:lnTo>
                            <a:pt x="809" y="1187"/>
                          </a:lnTo>
                          <a:lnTo>
                            <a:pt x="828" y="1261"/>
                          </a:lnTo>
                          <a:lnTo>
                            <a:pt x="846" y="1332"/>
                          </a:lnTo>
                          <a:lnTo>
                            <a:pt x="879" y="1463"/>
                          </a:lnTo>
                          <a:lnTo>
                            <a:pt x="902" y="1569"/>
                          </a:lnTo>
                          <a:lnTo>
                            <a:pt x="920" y="1666"/>
                          </a:lnTo>
                          <a:lnTo>
                            <a:pt x="920" y="1666"/>
                          </a:lnTo>
                          <a:lnTo>
                            <a:pt x="898" y="1676"/>
                          </a:lnTo>
                          <a:lnTo>
                            <a:pt x="873" y="1687"/>
                          </a:lnTo>
                          <a:lnTo>
                            <a:pt x="841" y="1698"/>
                          </a:lnTo>
                          <a:lnTo>
                            <a:pt x="807" y="1707"/>
                          </a:lnTo>
                          <a:lnTo>
                            <a:pt x="787" y="1710"/>
                          </a:lnTo>
                          <a:lnTo>
                            <a:pt x="769" y="1712"/>
                          </a:lnTo>
                          <a:lnTo>
                            <a:pt x="749" y="1714"/>
                          </a:lnTo>
                          <a:lnTo>
                            <a:pt x="732" y="1714"/>
                          </a:lnTo>
                          <a:lnTo>
                            <a:pt x="714" y="1712"/>
                          </a:lnTo>
                          <a:lnTo>
                            <a:pt x="696" y="1709"/>
                          </a:lnTo>
                          <a:lnTo>
                            <a:pt x="696" y="1709"/>
                          </a:lnTo>
                          <a:lnTo>
                            <a:pt x="680" y="1606"/>
                          </a:lnTo>
                          <a:lnTo>
                            <a:pt x="660" y="1499"/>
                          </a:lnTo>
                          <a:lnTo>
                            <a:pt x="633" y="1370"/>
                          </a:lnTo>
                          <a:lnTo>
                            <a:pt x="619" y="1300"/>
                          </a:lnTo>
                          <a:lnTo>
                            <a:pt x="602" y="1230"/>
                          </a:lnTo>
                          <a:lnTo>
                            <a:pt x="585" y="1162"/>
                          </a:lnTo>
                          <a:lnTo>
                            <a:pt x="567" y="1094"/>
                          </a:lnTo>
                          <a:lnTo>
                            <a:pt x="547" y="1031"/>
                          </a:lnTo>
                          <a:lnTo>
                            <a:pt x="527" y="974"/>
                          </a:lnTo>
                          <a:lnTo>
                            <a:pt x="506" y="922"/>
                          </a:lnTo>
                          <a:lnTo>
                            <a:pt x="495" y="900"/>
                          </a:lnTo>
                          <a:lnTo>
                            <a:pt x="484" y="880"/>
                          </a:lnTo>
                          <a:lnTo>
                            <a:pt x="484" y="880"/>
                          </a:lnTo>
                          <a:lnTo>
                            <a:pt x="438" y="798"/>
                          </a:lnTo>
                          <a:lnTo>
                            <a:pt x="380" y="708"/>
                          </a:lnTo>
                          <a:lnTo>
                            <a:pt x="319" y="615"/>
                          </a:lnTo>
                          <a:lnTo>
                            <a:pt x="255" y="524"/>
                          </a:lnTo>
                          <a:lnTo>
                            <a:pt x="192" y="438"/>
                          </a:lnTo>
                          <a:lnTo>
                            <a:pt x="135" y="361"/>
                          </a:lnTo>
                          <a:lnTo>
                            <a:pt x="108" y="328"/>
                          </a:lnTo>
                          <a:lnTo>
                            <a:pt x="83" y="300"/>
                          </a:lnTo>
                          <a:lnTo>
                            <a:pt x="59" y="276"/>
                          </a:lnTo>
                          <a:lnTo>
                            <a:pt x="41" y="258"/>
                          </a:lnTo>
                          <a:lnTo>
                            <a:pt x="41" y="258"/>
                          </a:lnTo>
                          <a:lnTo>
                            <a:pt x="32" y="250"/>
                          </a:lnTo>
                          <a:lnTo>
                            <a:pt x="25" y="242"/>
                          </a:lnTo>
                          <a:lnTo>
                            <a:pt x="18" y="233"/>
                          </a:lnTo>
                          <a:lnTo>
                            <a:pt x="13" y="223"/>
                          </a:lnTo>
                          <a:lnTo>
                            <a:pt x="5" y="203"/>
                          </a:lnTo>
                          <a:lnTo>
                            <a:pt x="2" y="181"/>
                          </a:lnTo>
                          <a:lnTo>
                            <a:pt x="0" y="158"/>
                          </a:lnTo>
                          <a:lnTo>
                            <a:pt x="4" y="135"/>
                          </a:lnTo>
                          <a:lnTo>
                            <a:pt x="9" y="113"/>
                          </a:lnTo>
                          <a:lnTo>
                            <a:pt x="18" y="90"/>
                          </a:lnTo>
                          <a:lnTo>
                            <a:pt x="31" y="70"/>
                          </a:lnTo>
                          <a:lnTo>
                            <a:pt x="45" y="51"/>
                          </a:lnTo>
                          <a:lnTo>
                            <a:pt x="63" y="34"/>
                          </a:lnTo>
                          <a:lnTo>
                            <a:pt x="83" y="20"/>
                          </a:lnTo>
                          <a:lnTo>
                            <a:pt x="104" y="9"/>
                          </a:lnTo>
                          <a:lnTo>
                            <a:pt x="115" y="6"/>
                          </a:lnTo>
                          <a:lnTo>
                            <a:pt x="127" y="2"/>
                          </a:lnTo>
                          <a:lnTo>
                            <a:pt x="140" y="0"/>
                          </a:lnTo>
                          <a:lnTo>
                            <a:pt x="154" y="0"/>
                          </a:lnTo>
                          <a:lnTo>
                            <a:pt x="167" y="0"/>
                          </a:lnTo>
                          <a:lnTo>
                            <a:pt x="181" y="2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59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  <a:close/>
                        </a:path>
                      </a:pathLst>
                    </a:custGeom>
                    <a:solidFill>
                      <a:srgbClr val="474C4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60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4882403" y="4474163"/>
                      <a:ext cx="933188" cy="1565471"/>
                    </a:xfrm>
                    <a:custGeom>
                      <a:avLst/>
                      <a:gdLst>
                        <a:gd name="T0" fmla="*/ 20 w 735"/>
                        <a:gd name="T1" fmla="*/ 45 h 1233"/>
                        <a:gd name="T2" fmla="*/ 20 w 735"/>
                        <a:gd name="T3" fmla="*/ 45 h 1233"/>
                        <a:gd name="T4" fmla="*/ 75 w 735"/>
                        <a:gd name="T5" fmla="*/ 36 h 1233"/>
                        <a:gd name="T6" fmla="*/ 132 w 735"/>
                        <a:gd name="T7" fmla="*/ 25 h 1233"/>
                        <a:gd name="T8" fmla="*/ 201 w 735"/>
                        <a:gd name="T9" fmla="*/ 16 h 1233"/>
                        <a:gd name="T10" fmla="*/ 272 w 735"/>
                        <a:gd name="T11" fmla="*/ 7 h 1233"/>
                        <a:gd name="T12" fmla="*/ 342 w 735"/>
                        <a:gd name="T13" fmla="*/ 2 h 1233"/>
                        <a:gd name="T14" fmla="*/ 374 w 735"/>
                        <a:gd name="T15" fmla="*/ 0 h 1233"/>
                        <a:gd name="T16" fmla="*/ 403 w 735"/>
                        <a:gd name="T17" fmla="*/ 0 h 1233"/>
                        <a:gd name="T18" fmla="*/ 426 w 735"/>
                        <a:gd name="T19" fmla="*/ 2 h 1233"/>
                        <a:gd name="T20" fmla="*/ 446 w 735"/>
                        <a:gd name="T21" fmla="*/ 4 h 1233"/>
                        <a:gd name="T22" fmla="*/ 446 w 735"/>
                        <a:gd name="T23" fmla="*/ 4 h 1233"/>
                        <a:gd name="T24" fmla="*/ 487 w 735"/>
                        <a:gd name="T25" fmla="*/ 138 h 1233"/>
                        <a:gd name="T26" fmla="*/ 530 w 735"/>
                        <a:gd name="T27" fmla="*/ 283 h 1233"/>
                        <a:gd name="T28" fmla="*/ 581 w 735"/>
                        <a:gd name="T29" fmla="*/ 457 h 1233"/>
                        <a:gd name="T30" fmla="*/ 633 w 735"/>
                        <a:gd name="T31" fmla="*/ 649 h 1233"/>
                        <a:gd name="T32" fmla="*/ 658 w 735"/>
                        <a:gd name="T33" fmla="*/ 744 h 1233"/>
                        <a:gd name="T34" fmla="*/ 679 w 735"/>
                        <a:gd name="T35" fmla="*/ 839 h 1233"/>
                        <a:gd name="T36" fmla="*/ 699 w 735"/>
                        <a:gd name="T37" fmla="*/ 928 h 1233"/>
                        <a:gd name="T38" fmla="*/ 715 w 735"/>
                        <a:gd name="T39" fmla="*/ 1015 h 1233"/>
                        <a:gd name="T40" fmla="*/ 728 w 735"/>
                        <a:gd name="T41" fmla="*/ 1092 h 1233"/>
                        <a:gd name="T42" fmla="*/ 735 w 735"/>
                        <a:gd name="T43" fmla="*/ 1158 h 1233"/>
                        <a:gd name="T44" fmla="*/ 735 w 735"/>
                        <a:gd name="T45" fmla="*/ 1158 h 1233"/>
                        <a:gd name="T46" fmla="*/ 651 w 735"/>
                        <a:gd name="T47" fmla="*/ 1183 h 1233"/>
                        <a:gd name="T48" fmla="*/ 586 w 735"/>
                        <a:gd name="T49" fmla="*/ 1203 h 1233"/>
                        <a:gd name="T50" fmla="*/ 538 w 735"/>
                        <a:gd name="T51" fmla="*/ 1215 h 1233"/>
                        <a:gd name="T52" fmla="*/ 498 w 735"/>
                        <a:gd name="T53" fmla="*/ 1108 h 1233"/>
                        <a:gd name="T54" fmla="*/ 450 w 735"/>
                        <a:gd name="T55" fmla="*/ 1212 h 1233"/>
                        <a:gd name="T56" fmla="*/ 450 w 735"/>
                        <a:gd name="T57" fmla="*/ 1212 h 1233"/>
                        <a:gd name="T58" fmla="*/ 419 w 735"/>
                        <a:gd name="T59" fmla="*/ 1217 h 1233"/>
                        <a:gd name="T60" fmla="*/ 383 w 735"/>
                        <a:gd name="T61" fmla="*/ 1224 h 1233"/>
                        <a:gd name="T62" fmla="*/ 337 w 735"/>
                        <a:gd name="T63" fmla="*/ 1230 h 1233"/>
                        <a:gd name="T64" fmla="*/ 278 w 735"/>
                        <a:gd name="T65" fmla="*/ 1233 h 1233"/>
                        <a:gd name="T66" fmla="*/ 244 w 735"/>
                        <a:gd name="T67" fmla="*/ 1233 h 1233"/>
                        <a:gd name="T68" fmla="*/ 210 w 735"/>
                        <a:gd name="T69" fmla="*/ 1231 h 1233"/>
                        <a:gd name="T70" fmla="*/ 172 w 735"/>
                        <a:gd name="T71" fmla="*/ 1230 h 1233"/>
                        <a:gd name="T72" fmla="*/ 132 w 735"/>
                        <a:gd name="T73" fmla="*/ 1224 h 1233"/>
                        <a:gd name="T74" fmla="*/ 91 w 735"/>
                        <a:gd name="T75" fmla="*/ 1219 h 1233"/>
                        <a:gd name="T76" fmla="*/ 48 w 735"/>
                        <a:gd name="T77" fmla="*/ 1210 h 1233"/>
                        <a:gd name="T78" fmla="*/ 48 w 735"/>
                        <a:gd name="T79" fmla="*/ 1210 h 1233"/>
                        <a:gd name="T80" fmla="*/ 52 w 735"/>
                        <a:gd name="T81" fmla="*/ 1138 h 1233"/>
                        <a:gd name="T82" fmla="*/ 52 w 735"/>
                        <a:gd name="T83" fmla="*/ 1061 h 1233"/>
                        <a:gd name="T84" fmla="*/ 54 w 735"/>
                        <a:gd name="T85" fmla="*/ 966 h 1233"/>
                        <a:gd name="T86" fmla="*/ 52 w 735"/>
                        <a:gd name="T87" fmla="*/ 859 h 1233"/>
                        <a:gd name="T88" fmla="*/ 50 w 735"/>
                        <a:gd name="T89" fmla="*/ 749 h 1233"/>
                        <a:gd name="T90" fmla="*/ 43 w 735"/>
                        <a:gd name="T91" fmla="*/ 643 h 1233"/>
                        <a:gd name="T92" fmla="*/ 39 w 735"/>
                        <a:gd name="T93" fmla="*/ 595 h 1233"/>
                        <a:gd name="T94" fmla="*/ 32 w 735"/>
                        <a:gd name="T95" fmla="*/ 550 h 1233"/>
                        <a:gd name="T96" fmla="*/ 32 w 735"/>
                        <a:gd name="T97" fmla="*/ 550 h 1233"/>
                        <a:gd name="T98" fmla="*/ 21 w 735"/>
                        <a:gd name="T99" fmla="*/ 466 h 1233"/>
                        <a:gd name="T100" fmla="*/ 12 w 735"/>
                        <a:gd name="T101" fmla="*/ 382 h 1233"/>
                        <a:gd name="T102" fmla="*/ 5 w 735"/>
                        <a:gd name="T103" fmla="*/ 301 h 1233"/>
                        <a:gd name="T104" fmla="*/ 2 w 735"/>
                        <a:gd name="T105" fmla="*/ 226 h 1233"/>
                        <a:gd name="T106" fmla="*/ 0 w 735"/>
                        <a:gd name="T107" fmla="*/ 159 h 1233"/>
                        <a:gd name="T108" fmla="*/ 2 w 735"/>
                        <a:gd name="T109" fmla="*/ 131 h 1233"/>
                        <a:gd name="T110" fmla="*/ 3 w 735"/>
                        <a:gd name="T111" fmla="*/ 106 h 1233"/>
                        <a:gd name="T112" fmla="*/ 5 w 735"/>
                        <a:gd name="T113" fmla="*/ 84 h 1233"/>
                        <a:gd name="T114" fmla="*/ 9 w 735"/>
                        <a:gd name="T115" fmla="*/ 66 h 1233"/>
                        <a:gd name="T116" fmla="*/ 14 w 735"/>
                        <a:gd name="T117" fmla="*/ 54 h 1233"/>
                        <a:gd name="T118" fmla="*/ 20 w 735"/>
                        <a:gd name="T119" fmla="*/ 45 h 1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735" h="1233">
                          <a:moveTo>
                            <a:pt x="20" y="45"/>
                          </a:moveTo>
                          <a:lnTo>
                            <a:pt x="20" y="45"/>
                          </a:lnTo>
                          <a:lnTo>
                            <a:pt x="75" y="36"/>
                          </a:lnTo>
                          <a:lnTo>
                            <a:pt x="132" y="25"/>
                          </a:lnTo>
                          <a:lnTo>
                            <a:pt x="201" y="16"/>
                          </a:lnTo>
                          <a:lnTo>
                            <a:pt x="272" y="7"/>
                          </a:lnTo>
                          <a:lnTo>
                            <a:pt x="342" y="2"/>
                          </a:lnTo>
                          <a:lnTo>
                            <a:pt x="374" y="0"/>
                          </a:lnTo>
                          <a:lnTo>
                            <a:pt x="403" y="0"/>
                          </a:lnTo>
                          <a:lnTo>
                            <a:pt x="426" y="2"/>
                          </a:lnTo>
                          <a:lnTo>
                            <a:pt x="446" y="4"/>
                          </a:lnTo>
                          <a:lnTo>
                            <a:pt x="446" y="4"/>
                          </a:lnTo>
                          <a:lnTo>
                            <a:pt x="487" y="138"/>
                          </a:lnTo>
                          <a:lnTo>
                            <a:pt x="530" y="283"/>
                          </a:lnTo>
                          <a:lnTo>
                            <a:pt x="581" y="457"/>
                          </a:lnTo>
                          <a:lnTo>
                            <a:pt x="633" y="649"/>
                          </a:lnTo>
                          <a:lnTo>
                            <a:pt x="658" y="744"/>
                          </a:lnTo>
                          <a:lnTo>
                            <a:pt x="679" y="839"/>
                          </a:lnTo>
                          <a:lnTo>
                            <a:pt x="699" y="928"/>
                          </a:lnTo>
                          <a:lnTo>
                            <a:pt x="715" y="1015"/>
                          </a:lnTo>
                          <a:lnTo>
                            <a:pt x="728" y="1092"/>
                          </a:lnTo>
                          <a:lnTo>
                            <a:pt x="735" y="1158"/>
                          </a:lnTo>
                          <a:lnTo>
                            <a:pt x="735" y="1158"/>
                          </a:lnTo>
                          <a:lnTo>
                            <a:pt x="651" y="1183"/>
                          </a:lnTo>
                          <a:lnTo>
                            <a:pt x="586" y="1203"/>
                          </a:lnTo>
                          <a:lnTo>
                            <a:pt x="538" y="1215"/>
                          </a:lnTo>
                          <a:lnTo>
                            <a:pt x="498" y="1108"/>
                          </a:lnTo>
                          <a:lnTo>
                            <a:pt x="450" y="1212"/>
                          </a:lnTo>
                          <a:lnTo>
                            <a:pt x="450" y="1212"/>
                          </a:lnTo>
                          <a:lnTo>
                            <a:pt x="419" y="1217"/>
                          </a:lnTo>
                          <a:lnTo>
                            <a:pt x="383" y="1224"/>
                          </a:lnTo>
                          <a:lnTo>
                            <a:pt x="337" y="1230"/>
                          </a:lnTo>
                          <a:lnTo>
                            <a:pt x="278" y="1233"/>
                          </a:lnTo>
                          <a:lnTo>
                            <a:pt x="244" y="1233"/>
                          </a:lnTo>
                          <a:lnTo>
                            <a:pt x="210" y="1231"/>
                          </a:lnTo>
                          <a:lnTo>
                            <a:pt x="172" y="1230"/>
                          </a:lnTo>
                          <a:lnTo>
                            <a:pt x="132" y="1224"/>
                          </a:lnTo>
                          <a:lnTo>
                            <a:pt x="91" y="1219"/>
                          </a:lnTo>
                          <a:lnTo>
                            <a:pt x="48" y="1210"/>
                          </a:lnTo>
                          <a:lnTo>
                            <a:pt x="48" y="1210"/>
                          </a:lnTo>
                          <a:lnTo>
                            <a:pt x="52" y="1138"/>
                          </a:lnTo>
                          <a:lnTo>
                            <a:pt x="52" y="1061"/>
                          </a:lnTo>
                          <a:lnTo>
                            <a:pt x="54" y="966"/>
                          </a:lnTo>
                          <a:lnTo>
                            <a:pt x="52" y="859"/>
                          </a:lnTo>
                          <a:lnTo>
                            <a:pt x="50" y="749"/>
                          </a:lnTo>
                          <a:lnTo>
                            <a:pt x="43" y="643"/>
                          </a:lnTo>
                          <a:lnTo>
                            <a:pt x="39" y="595"/>
                          </a:lnTo>
                          <a:lnTo>
                            <a:pt x="32" y="550"/>
                          </a:lnTo>
                          <a:lnTo>
                            <a:pt x="32" y="550"/>
                          </a:lnTo>
                          <a:lnTo>
                            <a:pt x="21" y="466"/>
                          </a:lnTo>
                          <a:lnTo>
                            <a:pt x="12" y="382"/>
                          </a:lnTo>
                          <a:lnTo>
                            <a:pt x="5" y="301"/>
                          </a:lnTo>
                          <a:lnTo>
                            <a:pt x="2" y="226"/>
                          </a:lnTo>
                          <a:lnTo>
                            <a:pt x="0" y="159"/>
                          </a:lnTo>
                          <a:lnTo>
                            <a:pt x="2" y="131"/>
                          </a:lnTo>
                          <a:lnTo>
                            <a:pt x="3" y="106"/>
                          </a:lnTo>
                          <a:lnTo>
                            <a:pt x="5" y="84"/>
                          </a:lnTo>
                          <a:lnTo>
                            <a:pt x="9" y="66"/>
                          </a:lnTo>
                          <a:lnTo>
                            <a:pt x="14" y="54"/>
                          </a:lnTo>
                          <a:lnTo>
                            <a:pt x="20" y="4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61" name="Freeform 43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62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5114748" y="4258323"/>
                      <a:ext cx="192986" cy="422792"/>
                    </a:xfrm>
                    <a:custGeom>
                      <a:avLst/>
                      <a:gdLst>
                        <a:gd name="T0" fmla="*/ 152 w 152"/>
                        <a:gd name="T1" fmla="*/ 27 h 333"/>
                        <a:gd name="T2" fmla="*/ 152 w 152"/>
                        <a:gd name="T3" fmla="*/ 27 h 333"/>
                        <a:gd name="T4" fmla="*/ 148 w 152"/>
                        <a:gd name="T5" fmla="*/ 61 h 333"/>
                        <a:gd name="T6" fmla="*/ 141 w 152"/>
                        <a:gd name="T7" fmla="*/ 138 h 333"/>
                        <a:gd name="T8" fmla="*/ 138 w 152"/>
                        <a:gd name="T9" fmla="*/ 184 h 333"/>
                        <a:gd name="T10" fmla="*/ 136 w 152"/>
                        <a:gd name="T11" fmla="*/ 229 h 333"/>
                        <a:gd name="T12" fmla="*/ 136 w 152"/>
                        <a:gd name="T13" fmla="*/ 269 h 333"/>
                        <a:gd name="T14" fmla="*/ 136 w 152"/>
                        <a:gd name="T15" fmla="*/ 285 h 333"/>
                        <a:gd name="T16" fmla="*/ 138 w 152"/>
                        <a:gd name="T17" fmla="*/ 299 h 333"/>
                        <a:gd name="T18" fmla="*/ 138 w 152"/>
                        <a:gd name="T19" fmla="*/ 299 h 333"/>
                        <a:gd name="T20" fmla="*/ 139 w 152"/>
                        <a:gd name="T21" fmla="*/ 310 h 333"/>
                        <a:gd name="T22" fmla="*/ 138 w 152"/>
                        <a:gd name="T23" fmla="*/ 319 h 333"/>
                        <a:gd name="T24" fmla="*/ 136 w 152"/>
                        <a:gd name="T25" fmla="*/ 326 h 333"/>
                        <a:gd name="T26" fmla="*/ 131 w 152"/>
                        <a:gd name="T27" fmla="*/ 329 h 333"/>
                        <a:gd name="T28" fmla="*/ 123 w 152"/>
                        <a:gd name="T29" fmla="*/ 333 h 333"/>
                        <a:gd name="T30" fmla="*/ 116 w 152"/>
                        <a:gd name="T31" fmla="*/ 333 h 333"/>
                        <a:gd name="T32" fmla="*/ 107 w 152"/>
                        <a:gd name="T33" fmla="*/ 333 h 333"/>
                        <a:gd name="T34" fmla="*/ 96 w 152"/>
                        <a:gd name="T35" fmla="*/ 331 h 333"/>
                        <a:gd name="T36" fmla="*/ 77 w 152"/>
                        <a:gd name="T37" fmla="*/ 326 h 333"/>
                        <a:gd name="T38" fmla="*/ 55 w 152"/>
                        <a:gd name="T39" fmla="*/ 315 h 333"/>
                        <a:gd name="T40" fmla="*/ 37 w 152"/>
                        <a:gd name="T41" fmla="*/ 304 h 333"/>
                        <a:gd name="T42" fmla="*/ 23 w 152"/>
                        <a:gd name="T43" fmla="*/ 292 h 333"/>
                        <a:gd name="T44" fmla="*/ 23 w 152"/>
                        <a:gd name="T45" fmla="*/ 292 h 333"/>
                        <a:gd name="T46" fmla="*/ 18 w 152"/>
                        <a:gd name="T47" fmla="*/ 285 h 333"/>
                        <a:gd name="T48" fmla="*/ 14 w 152"/>
                        <a:gd name="T49" fmla="*/ 272 h 333"/>
                        <a:gd name="T50" fmla="*/ 10 w 152"/>
                        <a:gd name="T51" fmla="*/ 258 h 333"/>
                        <a:gd name="T52" fmla="*/ 9 w 152"/>
                        <a:gd name="T53" fmla="*/ 238 h 333"/>
                        <a:gd name="T54" fmla="*/ 5 w 152"/>
                        <a:gd name="T55" fmla="*/ 195 h 333"/>
                        <a:gd name="T56" fmla="*/ 5 w 152"/>
                        <a:gd name="T57" fmla="*/ 147 h 333"/>
                        <a:gd name="T58" fmla="*/ 5 w 152"/>
                        <a:gd name="T59" fmla="*/ 57 h 333"/>
                        <a:gd name="T60" fmla="*/ 3 w 152"/>
                        <a:gd name="T61" fmla="*/ 27 h 333"/>
                        <a:gd name="T62" fmla="*/ 1 w 152"/>
                        <a:gd name="T63" fmla="*/ 16 h 333"/>
                        <a:gd name="T64" fmla="*/ 1 w 152"/>
                        <a:gd name="T65" fmla="*/ 9 h 333"/>
                        <a:gd name="T66" fmla="*/ 1 w 152"/>
                        <a:gd name="T67" fmla="*/ 9 h 333"/>
                        <a:gd name="T68" fmla="*/ 0 w 152"/>
                        <a:gd name="T69" fmla="*/ 7 h 333"/>
                        <a:gd name="T70" fmla="*/ 3 w 152"/>
                        <a:gd name="T71" fmla="*/ 3 h 333"/>
                        <a:gd name="T72" fmla="*/ 9 w 152"/>
                        <a:gd name="T73" fmla="*/ 1 h 333"/>
                        <a:gd name="T74" fmla="*/ 18 w 152"/>
                        <a:gd name="T75" fmla="*/ 0 h 333"/>
                        <a:gd name="T76" fmla="*/ 39 w 152"/>
                        <a:gd name="T77" fmla="*/ 0 h 333"/>
                        <a:gd name="T78" fmla="*/ 64 w 152"/>
                        <a:gd name="T79" fmla="*/ 1 h 333"/>
                        <a:gd name="T80" fmla="*/ 93 w 152"/>
                        <a:gd name="T81" fmla="*/ 5 h 333"/>
                        <a:gd name="T82" fmla="*/ 118 w 152"/>
                        <a:gd name="T83" fmla="*/ 10 h 333"/>
                        <a:gd name="T84" fmla="*/ 139 w 152"/>
                        <a:gd name="T85" fmla="*/ 18 h 333"/>
                        <a:gd name="T86" fmla="*/ 147 w 152"/>
                        <a:gd name="T87" fmla="*/ 23 h 333"/>
                        <a:gd name="T88" fmla="*/ 152 w 152"/>
                        <a:gd name="T89" fmla="*/ 27 h 3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152" h="333">
                          <a:moveTo>
                            <a:pt x="152" y="27"/>
                          </a:moveTo>
                          <a:lnTo>
                            <a:pt x="152" y="27"/>
                          </a:lnTo>
                          <a:lnTo>
                            <a:pt x="148" y="61"/>
                          </a:lnTo>
                          <a:lnTo>
                            <a:pt x="141" y="138"/>
                          </a:lnTo>
                          <a:lnTo>
                            <a:pt x="138" y="184"/>
                          </a:lnTo>
                          <a:lnTo>
                            <a:pt x="136" y="229"/>
                          </a:lnTo>
                          <a:lnTo>
                            <a:pt x="136" y="269"/>
                          </a:lnTo>
                          <a:lnTo>
                            <a:pt x="136" y="285"/>
                          </a:lnTo>
                          <a:lnTo>
                            <a:pt x="138" y="299"/>
                          </a:lnTo>
                          <a:lnTo>
                            <a:pt x="138" y="299"/>
                          </a:lnTo>
                          <a:lnTo>
                            <a:pt x="139" y="310"/>
                          </a:lnTo>
                          <a:lnTo>
                            <a:pt x="138" y="319"/>
                          </a:lnTo>
                          <a:lnTo>
                            <a:pt x="136" y="326"/>
                          </a:lnTo>
                          <a:lnTo>
                            <a:pt x="131" y="329"/>
                          </a:lnTo>
                          <a:lnTo>
                            <a:pt x="123" y="333"/>
                          </a:lnTo>
                          <a:lnTo>
                            <a:pt x="116" y="333"/>
                          </a:lnTo>
                          <a:lnTo>
                            <a:pt x="107" y="333"/>
                          </a:lnTo>
                          <a:lnTo>
                            <a:pt x="96" y="331"/>
                          </a:lnTo>
                          <a:lnTo>
                            <a:pt x="77" y="326"/>
                          </a:lnTo>
                          <a:lnTo>
                            <a:pt x="55" y="315"/>
                          </a:lnTo>
                          <a:lnTo>
                            <a:pt x="37" y="304"/>
                          </a:lnTo>
                          <a:lnTo>
                            <a:pt x="23" y="292"/>
                          </a:lnTo>
                          <a:lnTo>
                            <a:pt x="23" y="292"/>
                          </a:lnTo>
                          <a:lnTo>
                            <a:pt x="18" y="285"/>
                          </a:lnTo>
                          <a:lnTo>
                            <a:pt x="14" y="272"/>
                          </a:lnTo>
                          <a:lnTo>
                            <a:pt x="10" y="258"/>
                          </a:lnTo>
                          <a:lnTo>
                            <a:pt x="9" y="238"/>
                          </a:lnTo>
                          <a:lnTo>
                            <a:pt x="5" y="195"/>
                          </a:lnTo>
                          <a:lnTo>
                            <a:pt x="5" y="147"/>
                          </a:lnTo>
                          <a:lnTo>
                            <a:pt x="5" y="57"/>
                          </a:lnTo>
                          <a:lnTo>
                            <a:pt x="3" y="27"/>
                          </a:lnTo>
                          <a:lnTo>
                            <a:pt x="1" y="16"/>
                          </a:lnTo>
                          <a:lnTo>
                            <a:pt x="1" y="9"/>
                          </a:lnTo>
                          <a:lnTo>
                            <a:pt x="1" y="9"/>
                          </a:lnTo>
                          <a:lnTo>
                            <a:pt x="0" y="7"/>
                          </a:lnTo>
                          <a:lnTo>
                            <a:pt x="3" y="3"/>
                          </a:lnTo>
                          <a:lnTo>
                            <a:pt x="9" y="1"/>
                          </a:lnTo>
                          <a:lnTo>
                            <a:pt x="18" y="0"/>
                          </a:lnTo>
                          <a:lnTo>
                            <a:pt x="39" y="0"/>
                          </a:lnTo>
                          <a:lnTo>
                            <a:pt x="64" y="1"/>
                          </a:lnTo>
                          <a:lnTo>
                            <a:pt x="93" y="5"/>
                          </a:lnTo>
                          <a:lnTo>
                            <a:pt x="118" y="10"/>
                          </a:lnTo>
                          <a:lnTo>
                            <a:pt x="139" y="18"/>
                          </a:lnTo>
                          <a:lnTo>
                            <a:pt x="147" y="23"/>
                          </a:lnTo>
                          <a:lnTo>
                            <a:pt x="152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63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  <a:close/>
                        </a:path>
                      </a:pathLst>
                    </a:custGeom>
                    <a:solidFill>
                      <a:srgbClr val="E5E5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64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5043648" y="4497016"/>
                      <a:ext cx="384702" cy="775752"/>
                    </a:xfrm>
                    <a:custGeom>
                      <a:avLst/>
                      <a:gdLst>
                        <a:gd name="T0" fmla="*/ 142 w 303"/>
                        <a:gd name="T1" fmla="*/ 3 h 611"/>
                        <a:gd name="T2" fmla="*/ 188 w 303"/>
                        <a:gd name="T3" fmla="*/ 106 h 611"/>
                        <a:gd name="T4" fmla="*/ 185 w 303"/>
                        <a:gd name="T5" fmla="*/ 7 h 611"/>
                        <a:gd name="T6" fmla="*/ 271 w 303"/>
                        <a:gd name="T7" fmla="*/ 46 h 611"/>
                        <a:gd name="T8" fmla="*/ 271 w 303"/>
                        <a:gd name="T9" fmla="*/ 46 h 611"/>
                        <a:gd name="T10" fmla="*/ 274 w 303"/>
                        <a:gd name="T11" fmla="*/ 59 h 611"/>
                        <a:gd name="T12" fmla="*/ 283 w 303"/>
                        <a:gd name="T13" fmla="*/ 93 h 611"/>
                        <a:gd name="T14" fmla="*/ 294 w 303"/>
                        <a:gd name="T15" fmla="*/ 145 h 611"/>
                        <a:gd name="T16" fmla="*/ 299 w 303"/>
                        <a:gd name="T17" fmla="*/ 177 h 611"/>
                        <a:gd name="T18" fmla="*/ 303 w 303"/>
                        <a:gd name="T19" fmla="*/ 210 h 611"/>
                        <a:gd name="T20" fmla="*/ 303 w 303"/>
                        <a:gd name="T21" fmla="*/ 210 h 611"/>
                        <a:gd name="T22" fmla="*/ 303 w 303"/>
                        <a:gd name="T23" fmla="*/ 254 h 611"/>
                        <a:gd name="T24" fmla="*/ 303 w 303"/>
                        <a:gd name="T25" fmla="*/ 312 h 611"/>
                        <a:gd name="T26" fmla="*/ 299 w 303"/>
                        <a:gd name="T27" fmla="*/ 378 h 611"/>
                        <a:gd name="T28" fmla="*/ 296 w 303"/>
                        <a:gd name="T29" fmla="*/ 446 h 611"/>
                        <a:gd name="T30" fmla="*/ 287 w 303"/>
                        <a:gd name="T31" fmla="*/ 563 h 611"/>
                        <a:gd name="T32" fmla="*/ 282 w 303"/>
                        <a:gd name="T33" fmla="*/ 611 h 611"/>
                        <a:gd name="T34" fmla="*/ 282 w 303"/>
                        <a:gd name="T35" fmla="*/ 611 h 611"/>
                        <a:gd name="T36" fmla="*/ 247 w 303"/>
                        <a:gd name="T37" fmla="*/ 541 h 611"/>
                        <a:gd name="T38" fmla="*/ 167 w 303"/>
                        <a:gd name="T39" fmla="*/ 380 h 611"/>
                        <a:gd name="T40" fmla="*/ 74 w 303"/>
                        <a:gd name="T41" fmla="*/ 199 h 611"/>
                        <a:gd name="T42" fmla="*/ 32 w 303"/>
                        <a:gd name="T43" fmla="*/ 122 h 611"/>
                        <a:gd name="T44" fmla="*/ 0 w 303"/>
                        <a:gd name="T45" fmla="*/ 68 h 611"/>
                        <a:gd name="T46" fmla="*/ 0 w 303"/>
                        <a:gd name="T47" fmla="*/ 68 h 611"/>
                        <a:gd name="T48" fmla="*/ 13 w 303"/>
                        <a:gd name="T49" fmla="*/ 55 h 611"/>
                        <a:gd name="T50" fmla="*/ 27 w 303"/>
                        <a:gd name="T51" fmla="*/ 41 h 611"/>
                        <a:gd name="T52" fmla="*/ 45 w 303"/>
                        <a:gd name="T53" fmla="*/ 29 h 611"/>
                        <a:gd name="T54" fmla="*/ 66 w 303"/>
                        <a:gd name="T55" fmla="*/ 14 h 611"/>
                        <a:gd name="T56" fmla="*/ 79 w 303"/>
                        <a:gd name="T57" fmla="*/ 9 h 611"/>
                        <a:gd name="T58" fmla="*/ 92 w 303"/>
                        <a:gd name="T59" fmla="*/ 5 h 611"/>
                        <a:gd name="T60" fmla="*/ 104 w 303"/>
                        <a:gd name="T61" fmla="*/ 2 h 611"/>
                        <a:gd name="T62" fmla="*/ 117 w 303"/>
                        <a:gd name="T63" fmla="*/ 0 h 611"/>
                        <a:gd name="T64" fmla="*/ 129 w 303"/>
                        <a:gd name="T65" fmla="*/ 2 h 611"/>
                        <a:gd name="T66" fmla="*/ 142 w 303"/>
                        <a:gd name="T67" fmla="*/ 3 h 6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303" h="611">
                          <a:moveTo>
                            <a:pt x="142" y="3"/>
                          </a:moveTo>
                          <a:lnTo>
                            <a:pt x="188" y="106"/>
                          </a:lnTo>
                          <a:lnTo>
                            <a:pt x="185" y="7"/>
                          </a:lnTo>
                          <a:lnTo>
                            <a:pt x="271" y="46"/>
                          </a:lnTo>
                          <a:lnTo>
                            <a:pt x="271" y="46"/>
                          </a:lnTo>
                          <a:lnTo>
                            <a:pt x="274" y="59"/>
                          </a:lnTo>
                          <a:lnTo>
                            <a:pt x="283" y="93"/>
                          </a:lnTo>
                          <a:lnTo>
                            <a:pt x="294" y="145"/>
                          </a:lnTo>
                          <a:lnTo>
                            <a:pt x="299" y="177"/>
                          </a:lnTo>
                          <a:lnTo>
                            <a:pt x="303" y="210"/>
                          </a:lnTo>
                          <a:lnTo>
                            <a:pt x="303" y="210"/>
                          </a:lnTo>
                          <a:lnTo>
                            <a:pt x="303" y="254"/>
                          </a:lnTo>
                          <a:lnTo>
                            <a:pt x="303" y="312"/>
                          </a:lnTo>
                          <a:lnTo>
                            <a:pt x="299" y="378"/>
                          </a:lnTo>
                          <a:lnTo>
                            <a:pt x="296" y="446"/>
                          </a:lnTo>
                          <a:lnTo>
                            <a:pt x="287" y="563"/>
                          </a:lnTo>
                          <a:lnTo>
                            <a:pt x="282" y="611"/>
                          </a:lnTo>
                          <a:lnTo>
                            <a:pt x="282" y="611"/>
                          </a:lnTo>
                          <a:lnTo>
                            <a:pt x="247" y="541"/>
                          </a:lnTo>
                          <a:lnTo>
                            <a:pt x="167" y="380"/>
                          </a:lnTo>
                          <a:lnTo>
                            <a:pt x="74" y="199"/>
                          </a:lnTo>
                          <a:lnTo>
                            <a:pt x="32" y="122"/>
                          </a:lnTo>
                          <a:lnTo>
                            <a:pt x="0" y="68"/>
                          </a:lnTo>
                          <a:lnTo>
                            <a:pt x="0" y="68"/>
                          </a:lnTo>
                          <a:lnTo>
                            <a:pt x="13" y="55"/>
                          </a:lnTo>
                          <a:lnTo>
                            <a:pt x="27" y="41"/>
                          </a:lnTo>
                          <a:lnTo>
                            <a:pt x="45" y="29"/>
                          </a:lnTo>
                          <a:lnTo>
                            <a:pt x="66" y="14"/>
                          </a:lnTo>
                          <a:lnTo>
                            <a:pt x="79" y="9"/>
                          </a:lnTo>
                          <a:lnTo>
                            <a:pt x="92" y="5"/>
                          </a:lnTo>
                          <a:lnTo>
                            <a:pt x="104" y="2"/>
                          </a:lnTo>
                          <a:lnTo>
                            <a:pt x="117" y="0"/>
                          </a:lnTo>
                          <a:lnTo>
                            <a:pt x="129" y="2"/>
                          </a:lnTo>
                          <a:lnTo>
                            <a:pt x="142" y="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65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5227746" y="4655722"/>
                      <a:ext cx="109189" cy="123156"/>
                    </a:xfrm>
                    <a:custGeom>
                      <a:avLst/>
                      <a:gdLst>
                        <a:gd name="T0" fmla="*/ 0 w 86"/>
                        <a:gd name="T1" fmla="*/ 8 h 97"/>
                        <a:gd name="T2" fmla="*/ 0 w 86"/>
                        <a:gd name="T3" fmla="*/ 8 h 97"/>
                        <a:gd name="T4" fmla="*/ 33 w 86"/>
                        <a:gd name="T5" fmla="*/ 4 h 97"/>
                        <a:gd name="T6" fmla="*/ 58 w 86"/>
                        <a:gd name="T7" fmla="*/ 0 h 97"/>
                        <a:gd name="T8" fmla="*/ 74 w 86"/>
                        <a:gd name="T9" fmla="*/ 2 h 97"/>
                        <a:gd name="T10" fmla="*/ 74 w 86"/>
                        <a:gd name="T11" fmla="*/ 2 h 97"/>
                        <a:gd name="T12" fmla="*/ 81 w 86"/>
                        <a:gd name="T13" fmla="*/ 45 h 97"/>
                        <a:gd name="T14" fmla="*/ 85 w 86"/>
                        <a:gd name="T15" fmla="*/ 76 h 97"/>
                        <a:gd name="T16" fmla="*/ 86 w 86"/>
                        <a:gd name="T17" fmla="*/ 94 h 97"/>
                        <a:gd name="T18" fmla="*/ 86 w 86"/>
                        <a:gd name="T19" fmla="*/ 94 h 97"/>
                        <a:gd name="T20" fmla="*/ 85 w 86"/>
                        <a:gd name="T21" fmla="*/ 95 h 97"/>
                        <a:gd name="T22" fmla="*/ 81 w 86"/>
                        <a:gd name="T23" fmla="*/ 97 h 97"/>
                        <a:gd name="T24" fmla="*/ 67 w 86"/>
                        <a:gd name="T25" fmla="*/ 97 h 97"/>
                        <a:gd name="T26" fmla="*/ 49 w 86"/>
                        <a:gd name="T27" fmla="*/ 95 h 97"/>
                        <a:gd name="T28" fmla="*/ 31 w 86"/>
                        <a:gd name="T29" fmla="*/ 90 h 97"/>
                        <a:gd name="T30" fmla="*/ 0 w 86"/>
                        <a:gd name="T31" fmla="*/ 8 h 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86" h="97">
                          <a:moveTo>
                            <a:pt x="0" y="8"/>
                          </a:moveTo>
                          <a:lnTo>
                            <a:pt x="0" y="8"/>
                          </a:lnTo>
                          <a:lnTo>
                            <a:pt x="33" y="4"/>
                          </a:lnTo>
                          <a:lnTo>
                            <a:pt x="58" y="0"/>
                          </a:lnTo>
                          <a:lnTo>
                            <a:pt x="74" y="2"/>
                          </a:lnTo>
                          <a:lnTo>
                            <a:pt x="74" y="2"/>
                          </a:lnTo>
                          <a:lnTo>
                            <a:pt x="81" y="45"/>
                          </a:lnTo>
                          <a:lnTo>
                            <a:pt x="85" y="76"/>
                          </a:lnTo>
                          <a:lnTo>
                            <a:pt x="86" y="94"/>
                          </a:lnTo>
                          <a:lnTo>
                            <a:pt x="86" y="94"/>
                          </a:lnTo>
                          <a:lnTo>
                            <a:pt x="85" y="95"/>
                          </a:lnTo>
                          <a:lnTo>
                            <a:pt x="81" y="97"/>
                          </a:lnTo>
                          <a:lnTo>
                            <a:pt x="67" y="97"/>
                          </a:lnTo>
                          <a:lnTo>
                            <a:pt x="49" y="95"/>
                          </a:lnTo>
                          <a:lnTo>
                            <a:pt x="31" y="9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66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5273453" y="4769990"/>
                      <a:ext cx="146009" cy="502779"/>
                    </a:xfrm>
                    <a:custGeom>
                      <a:avLst/>
                      <a:gdLst>
                        <a:gd name="T0" fmla="*/ 0 w 115"/>
                        <a:gd name="T1" fmla="*/ 194 h 396"/>
                        <a:gd name="T2" fmla="*/ 0 w 115"/>
                        <a:gd name="T3" fmla="*/ 0 h 396"/>
                        <a:gd name="T4" fmla="*/ 50 w 115"/>
                        <a:gd name="T5" fmla="*/ 4 h 396"/>
                        <a:gd name="T6" fmla="*/ 50 w 115"/>
                        <a:gd name="T7" fmla="*/ 4 h 396"/>
                        <a:gd name="T8" fmla="*/ 115 w 115"/>
                        <a:gd name="T9" fmla="*/ 237 h 396"/>
                        <a:gd name="T10" fmla="*/ 101 w 115"/>
                        <a:gd name="T11" fmla="*/ 396 h 396"/>
                        <a:gd name="T12" fmla="*/ 0 w 115"/>
                        <a:gd name="T13" fmla="*/ 194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15" h="396">
                          <a:moveTo>
                            <a:pt x="0" y="194"/>
                          </a:moveTo>
                          <a:lnTo>
                            <a:pt x="0" y="0"/>
                          </a:lnTo>
                          <a:lnTo>
                            <a:pt x="50" y="4"/>
                          </a:lnTo>
                          <a:lnTo>
                            <a:pt x="50" y="4"/>
                          </a:lnTo>
                          <a:lnTo>
                            <a:pt x="115" y="237"/>
                          </a:lnTo>
                          <a:lnTo>
                            <a:pt x="101" y="396"/>
                          </a:lnTo>
                          <a:lnTo>
                            <a:pt x="0" y="194"/>
                          </a:lnTo>
                          <a:close/>
                        </a:path>
                      </a:pathLst>
                    </a:custGeom>
                    <a:solidFill>
                      <a:srgbClr val="16161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67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68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4945885" y="4491938"/>
                      <a:ext cx="459611" cy="853200"/>
                    </a:xfrm>
                    <a:custGeom>
                      <a:avLst/>
                      <a:gdLst>
                        <a:gd name="T0" fmla="*/ 65 w 362"/>
                        <a:gd name="T1" fmla="*/ 0 h 672"/>
                        <a:gd name="T2" fmla="*/ 65 w 362"/>
                        <a:gd name="T3" fmla="*/ 0 h 672"/>
                        <a:gd name="T4" fmla="*/ 38 w 362"/>
                        <a:gd name="T5" fmla="*/ 86 h 672"/>
                        <a:gd name="T6" fmla="*/ 16 w 362"/>
                        <a:gd name="T7" fmla="*/ 151 h 672"/>
                        <a:gd name="T8" fmla="*/ 7 w 362"/>
                        <a:gd name="T9" fmla="*/ 176 h 672"/>
                        <a:gd name="T10" fmla="*/ 0 w 362"/>
                        <a:gd name="T11" fmla="*/ 190 h 672"/>
                        <a:gd name="T12" fmla="*/ 0 w 362"/>
                        <a:gd name="T13" fmla="*/ 190 h 672"/>
                        <a:gd name="T14" fmla="*/ 0 w 362"/>
                        <a:gd name="T15" fmla="*/ 192 h 672"/>
                        <a:gd name="T16" fmla="*/ 0 w 362"/>
                        <a:gd name="T17" fmla="*/ 196 h 672"/>
                        <a:gd name="T18" fmla="*/ 5 w 362"/>
                        <a:gd name="T19" fmla="*/ 201 h 672"/>
                        <a:gd name="T20" fmla="*/ 13 w 362"/>
                        <a:gd name="T21" fmla="*/ 206 h 672"/>
                        <a:gd name="T22" fmla="*/ 23 w 362"/>
                        <a:gd name="T23" fmla="*/ 214 h 672"/>
                        <a:gd name="T24" fmla="*/ 50 w 362"/>
                        <a:gd name="T25" fmla="*/ 228 h 672"/>
                        <a:gd name="T26" fmla="*/ 82 w 362"/>
                        <a:gd name="T27" fmla="*/ 242 h 672"/>
                        <a:gd name="T28" fmla="*/ 143 w 362"/>
                        <a:gd name="T29" fmla="*/ 266 h 672"/>
                        <a:gd name="T30" fmla="*/ 172 w 362"/>
                        <a:gd name="T31" fmla="*/ 276 h 672"/>
                        <a:gd name="T32" fmla="*/ 172 w 362"/>
                        <a:gd name="T33" fmla="*/ 276 h 672"/>
                        <a:gd name="T34" fmla="*/ 127 w 362"/>
                        <a:gd name="T35" fmla="*/ 348 h 672"/>
                        <a:gd name="T36" fmla="*/ 95 w 362"/>
                        <a:gd name="T37" fmla="*/ 402 h 672"/>
                        <a:gd name="T38" fmla="*/ 82 w 362"/>
                        <a:gd name="T39" fmla="*/ 423 h 672"/>
                        <a:gd name="T40" fmla="*/ 75 w 362"/>
                        <a:gd name="T41" fmla="*/ 438 h 672"/>
                        <a:gd name="T42" fmla="*/ 75 w 362"/>
                        <a:gd name="T43" fmla="*/ 438 h 672"/>
                        <a:gd name="T44" fmla="*/ 212 w 362"/>
                        <a:gd name="T45" fmla="*/ 545 h 672"/>
                        <a:gd name="T46" fmla="*/ 308 w 362"/>
                        <a:gd name="T47" fmla="*/ 626 h 672"/>
                        <a:gd name="T48" fmla="*/ 344 w 362"/>
                        <a:gd name="T49" fmla="*/ 655 h 672"/>
                        <a:gd name="T50" fmla="*/ 362 w 362"/>
                        <a:gd name="T51" fmla="*/ 672 h 672"/>
                        <a:gd name="T52" fmla="*/ 359 w 362"/>
                        <a:gd name="T53" fmla="*/ 615 h 672"/>
                        <a:gd name="T54" fmla="*/ 359 w 362"/>
                        <a:gd name="T55" fmla="*/ 615 h 672"/>
                        <a:gd name="T56" fmla="*/ 226 w 362"/>
                        <a:gd name="T57" fmla="*/ 343 h 672"/>
                        <a:gd name="T58" fmla="*/ 131 w 362"/>
                        <a:gd name="T59" fmla="*/ 149 h 672"/>
                        <a:gd name="T60" fmla="*/ 97 w 362"/>
                        <a:gd name="T61" fmla="*/ 81 h 672"/>
                        <a:gd name="T62" fmla="*/ 79 w 362"/>
                        <a:gd name="T63" fmla="*/ 47 h 672"/>
                        <a:gd name="T64" fmla="*/ 79 w 362"/>
                        <a:gd name="T65" fmla="*/ 47 h 672"/>
                        <a:gd name="T66" fmla="*/ 73 w 362"/>
                        <a:gd name="T67" fmla="*/ 36 h 672"/>
                        <a:gd name="T68" fmla="*/ 68 w 362"/>
                        <a:gd name="T69" fmla="*/ 27 h 672"/>
                        <a:gd name="T70" fmla="*/ 65 w 362"/>
                        <a:gd name="T71" fmla="*/ 13 h 672"/>
                        <a:gd name="T72" fmla="*/ 65 w 362"/>
                        <a:gd name="T73" fmla="*/ 4 h 672"/>
                        <a:gd name="T74" fmla="*/ 65 w 362"/>
                        <a:gd name="T75" fmla="*/ 0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362" h="672">
                          <a:moveTo>
                            <a:pt x="65" y="0"/>
                          </a:moveTo>
                          <a:lnTo>
                            <a:pt x="65" y="0"/>
                          </a:lnTo>
                          <a:lnTo>
                            <a:pt x="38" y="86"/>
                          </a:lnTo>
                          <a:lnTo>
                            <a:pt x="16" y="151"/>
                          </a:lnTo>
                          <a:lnTo>
                            <a:pt x="7" y="176"/>
                          </a:lnTo>
                          <a:lnTo>
                            <a:pt x="0" y="190"/>
                          </a:lnTo>
                          <a:lnTo>
                            <a:pt x="0" y="190"/>
                          </a:lnTo>
                          <a:lnTo>
                            <a:pt x="0" y="192"/>
                          </a:lnTo>
                          <a:lnTo>
                            <a:pt x="0" y="196"/>
                          </a:lnTo>
                          <a:lnTo>
                            <a:pt x="5" y="201"/>
                          </a:lnTo>
                          <a:lnTo>
                            <a:pt x="13" y="206"/>
                          </a:lnTo>
                          <a:lnTo>
                            <a:pt x="23" y="214"/>
                          </a:lnTo>
                          <a:lnTo>
                            <a:pt x="50" y="228"/>
                          </a:lnTo>
                          <a:lnTo>
                            <a:pt x="82" y="242"/>
                          </a:lnTo>
                          <a:lnTo>
                            <a:pt x="143" y="266"/>
                          </a:lnTo>
                          <a:lnTo>
                            <a:pt x="172" y="276"/>
                          </a:lnTo>
                          <a:lnTo>
                            <a:pt x="172" y="276"/>
                          </a:lnTo>
                          <a:lnTo>
                            <a:pt x="127" y="348"/>
                          </a:lnTo>
                          <a:lnTo>
                            <a:pt x="95" y="402"/>
                          </a:lnTo>
                          <a:lnTo>
                            <a:pt x="82" y="423"/>
                          </a:lnTo>
                          <a:lnTo>
                            <a:pt x="75" y="438"/>
                          </a:lnTo>
                          <a:lnTo>
                            <a:pt x="75" y="438"/>
                          </a:lnTo>
                          <a:lnTo>
                            <a:pt x="212" y="545"/>
                          </a:lnTo>
                          <a:lnTo>
                            <a:pt x="308" y="626"/>
                          </a:lnTo>
                          <a:lnTo>
                            <a:pt x="344" y="655"/>
                          </a:lnTo>
                          <a:lnTo>
                            <a:pt x="362" y="672"/>
                          </a:lnTo>
                          <a:lnTo>
                            <a:pt x="359" y="615"/>
                          </a:lnTo>
                          <a:lnTo>
                            <a:pt x="359" y="615"/>
                          </a:lnTo>
                          <a:lnTo>
                            <a:pt x="226" y="343"/>
                          </a:lnTo>
                          <a:lnTo>
                            <a:pt x="131" y="149"/>
                          </a:lnTo>
                          <a:lnTo>
                            <a:pt x="97" y="81"/>
                          </a:lnTo>
                          <a:lnTo>
                            <a:pt x="79" y="47"/>
                          </a:lnTo>
                          <a:lnTo>
                            <a:pt x="79" y="47"/>
                          </a:lnTo>
                          <a:lnTo>
                            <a:pt x="73" y="36"/>
                          </a:lnTo>
                          <a:lnTo>
                            <a:pt x="68" y="27"/>
                          </a:lnTo>
                          <a:lnTo>
                            <a:pt x="65" y="13"/>
                          </a:lnTo>
                          <a:lnTo>
                            <a:pt x="65" y="4"/>
                          </a:lnTo>
                          <a:lnTo>
                            <a:pt x="6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69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5376294" y="4519870"/>
                      <a:ext cx="184099" cy="893829"/>
                    </a:xfrm>
                    <a:custGeom>
                      <a:avLst/>
                      <a:gdLst>
                        <a:gd name="T0" fmla="*/ 0 w 145"/>
                        <a:gd name="T1" fmla="*/ 0 h 704"/>
                        <a:gd name="T2" fmla="*/ 0 w 145"/>
                        <a:gd name="T3" fmla="*/ 0 h 704"/>
                        <a:gd name="T4" fmla="*/ 7 w 145"/>
                        <a:gd name="T5" fmla="*/ 48 h 704"/>
                        <a:gd name="T6" fmla="*/ 14 w 145"/>
                        <a:gd name="T7" fmla="*/ 107 h 704"/>
                        <a:gd name="T8" fmla="*/ 20 w 145"/>
                        <a:gd name="T9" fmla="*/ 190 h 704"/>
                        <a:gd name="T10" fmla="*/ 25 w 145"/>
                        <a:gd name="T11" fmla="*/ 290 h 704"/>
                        <a:gd name="T12" fmla="*/ 27 w 145"/>
                        <a:gd name="T13" fmla="*/ 410 h 704"/>
                        <a:gd name="T14" fmla="*/ 25 w 145"/>
                        <a:gd name="T15" fmla="*/ 478 h 704"/>
                        <a:gd name="T16" fmla="*/ 23 w 145"/>
                        <a:gd name="T17" fmla="*/ 550 h 704"/>
                        <a:gd name="T18" fmla="*/ 20 w 145"/>
                        <a:gd name="T19" fmla="*/ 625 h 704"/>
                        <a:gd name="T20" fmla="*/ 14 w 145"/>
                        <a:gd name="T21" fmla="*/ 704 h 704"/>
                        <a:gd name="T22" fmla="*/ 14 w 145"/>
                        <a:gd name="T23" fmla="*/ 704 h 704"/>
                        <a:gd name="T24" fmla="*/ 79 w 145"/>
                        <a:gd name="T25" fmla="*/ 536 h 704"/>
                        <a:gd name="T26" fmla="*/ 122 w 145"/>
                        <a:gd name="T27" fmla="*/ 419 h 704"/>
                        <a:gd name="T28" fmla="*/ 145 w 145"/>
                        <a:gd name="T29" fmla="*/ 362 h 704"/>
                        <a:gd name="T30" fmla="*/ 145 w 145"/>
                        <a:gd name="T31" fmla="*/ 362 h 704"/>
                        <a:gd name="T32" fmla="*/ 145 w 145"/>
                        <a:gd name="T33" fmla="*/ 358 h 704"/>
                        <a:gd name="T34" fmla="*/ 143 w 145"/>
                        <a:gd name="T35" fmla="*/ 353 h 704"/>
                        <a:gd name="T36" fmla="*/ 138 w 145"/>
                        <a:gd name="T37" fmla="*/ 337 h 704"/>
                        <a:gd name="T38" fmla="*/ 127 w 145"/>
                        <a:gd name="T39" fmla="*/ 313 h 704"/>
                        <a:gd name="T40" fmla="*/ 113 w 145"/>
                        <a:gd name="T41" fmla="*/ 290 h 704"/>
                        <a:gd name="T42" fmla="*/ 98 w 145"/>
                        <a:gd name="T43" fmla="*/ 265 h 704"/>
                        <a:gd name="T44" fmla="*/ 84 w 145"/>
                        <a:gd name="T45" fmla="*/ 244 h 704"/>
                        <a:gd name="T46" fmla="*/ 72 w 145"/>
                        <a:gd name="T47" fmla="*/ 227 h 704"/>
                        <a:gd name="T48" fmla="*/ 66 w 145"/>
                        <a:gd name="T49" fmla="*/ 222 h 704"/>
                        <a:gd name="T50" fmla="*/ 63 w 145"/>
                        <a:gd name="T51" fmla="*/ 220 h 704"/>
                        <a:gd name="T52" fmla="*/ 63 w 145"/>
                        <a:gd name="T53" fmla="*/ 220 h 704"/>
                        <a:gd name="T54" fmla="*/ 84 w 145"/>
                        <a:gd name="T55" fmla="*/ 170 h 704"/>
                        <a:gd name="T56" fmla="*/ 102 w 145"/>
                        <a:gd name="T57" fmla="*/ 134 h 704"/>
                        <a:gd name="T58" fmla="*/ 109 w 145"/>
                        <a:gd name="T59" fmla="*/ 122 h 704"/>
                        <a:gd name="T60" fmla="*/ 115 w 145"/>
                        <a:gd name="T61" fmla="*/ 115 h 704"/>
                        <a:gd name="T62" fmla="*/ 0 w 145"/>
                        <a:gd name="T63" fmla="*/ 0 h 7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45" h="704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7" y="48"/>
                          </a:lnTo>
                          <a:lnTo>
                            <a:pt x="14" y="107"/>
                          </a:lnTo>
                          <a:lnTo>
                            <a:pt x="20" y="190"/>
                          </a:lnTo>
                          <a:lnTo>
                            <a:pt x="25" y="290"/>
                          </a:lnTo>
                          <a:lnTo>
                            <a:pt x="27" y="410"/>
                          </a:lnTo>
                          <a:lnTo>
                            <a:pt x="25" y="478"/>
                          </a:lnTo>
                          <a:lnTo>
                            <a:pt x="23" y="550"/>
                          </a:lnTo>
                          <a:lnTo>
                            <a:pt x="20" y="625"/>
                          </a:lnTo>
                          <a:lnTo>
                            <a:pt x="14" y="704"/>
                          </a:lnTo>
                          <a:lnTo>
                            <a:pt x="14" y="704"/>
                          </a:lnTo>
                          <a:lnTo>
                            <a:pt x="79" y="536"/>
                          </a:lnTo>
                          <a:lnTo>
                            <a:pt x="122" y="419"/>
                          </a:lnTo>
                          <a:lnTo>
                            <a:pt x="145" y="362"/>
                          </a:lnTo>
                          <a:lnTo>
                            <a:pt x="145" y="362"/>
                          </a:lnTo>
                          <a:lnTo>
                            <a:pt x="145" y="358"/>
                          </a:lnTo>
                          <a:lnTo>
                            <a:pt x="143" y="353"/>
                          </a:lnTo>
                          <a:lnTo>
                            <a:pt x="138" y="337"/>
                          </a:lnTo>
                          <a:lnTo>
                            <a:pt x="127" y="313"/>
                          </a:lnTo>
                          <a:lnTo>
                            <a:pt x="113" y="290"/>
                          </a:lnTo>
                          <a:lnTo>
                            <a:pt x="98" y="265"/>
                          </a:lnTo>
                          <a:lnTo>
                            <a:pt x="84" y="244"/>
                          </a:lnTo>
                          <a:lnTo>
                            <a:pt x="72" y="227"/>
                          </a:lnTo>
                          <a:lnTo>
                            <a:pt x="66" y="222"/>
                          </a:lnTo>
                          <a:lnTo>
                            <a:pt x="63" y="220"/>
                          </a:lnTo>
                          <a:lnTo>
                            <a:pt x="63" y="220"/>
                          </a:lnTo>
                          <a:lnTo>
                            <a:pt x="84" y="170"/>
                          </a:lnTo>
                          <a:lnTo>
                            <a:pt x="102" y="134"/>
                          </a:lnTo>
                          <a:lnTo>
                            <a:pt x="109" y="122"/>
                          </a:lnTo>
                          <a:lnTo>
                            <a:pt x="115" y="1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76C6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70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71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5018255" y="4419569"/>
                      <a:ext cx="205682" cy="241232"/>
                    </a:xfrm>
                    <a:custGeom>
                      <a:avLst/>
                      <a:gdLst>
                        <a:gd name="T0" fmla="*/ 25 w 162"/>
                        <a:gd name="T1" fmla="*/ 0 h 190"/>
                        <a:gd name="T2" fmla="*/ 25 w 162"/>
                        <a:gd name="T3" fmla="*/ 0 h 190"/>
                        <a:gd name="T4" fmla="*/ 94 w 162"/>
                        <a:gd name="T5" fmla="*/ 30 h 190"/>
                        <a:gd name="T6" fmla="*/ 140 w 162"/>
                        <a:gd name="T7" fmla="*/ 52 h 190"/>
                        <a:gd name="T8" fmla="*/ 156 w 162"/>
                        <a:gd name="T9" fmla="*/ 61 h 190"/>
                        <a:gd name="T10" fmla="*/ 162 w 162"/>
                        <a:gd name="T11" fmla="*/ 64 h 190"/>
                        <a:gd name="T12" fmla="*/ 162 w 162"/>
                        <a:gd name="T13" fmla="*/ 64 h 190"/>
                        <a:gd name="T14" fmla="*/ 155 w 162"/>
                        <a:gd name="T15" fmla="*/ 88 h 190"/>
                        <a:gd name="T16" fmla="*/ 138 w 162"/>
                        <a:gd name="T17" fmla="*/ 131 h 190"/>
                        <a:gd name="T18" fmla="*/ 113 w 162"/>
                        <a:gd name="T19" fmla="*/ 190 h 190"/>
                        <a:gd name="T20" fmla="*/ 113 w 162"/>
                        <a:gd name="T21" fmla="*/ 190 h 190"/>
                        <a:gd name="T22" fmla="*/ 0 w 162"/>
                        <a:gd name="T23" fmla="*/ 115 h 190"/>
                        <a:gd name="T24" fmla="*/ 0 w 162"/>
                        <a:gd name="T25" fmla="*/ 115 h 190"/>
                        <a:gd name="T26" fmla="*/ 2 w 162"/>
                        <a:gd name="T27" fmla="*/ 99 h 190"/>
                        <a:gd name="T28" fmla="*/ 6 w 162"/>
                        <a:gd name="T29" fmla="*/ 63 h 190"/>
                        <a:gd name="T30" fmla="*/ 11 w 162"/>
                        <a:gd name="T31" fmla="*/ 41 h 190"/>
                        <a:gd name="T32" fmla="*/ 15 w 162"/>
                        <a:gd name="T33" fmla="*/ 23 h 190"/>
                        <a:gd name="T34" fmla="*/ 20 w 162"/>
                        <a:gd name="T35" fmla="*/ 9 h 190"/>
                        <a:gd name="T36" fmla="*/ 22 w 162"/>
                        <a:gd name="T37" fmla="*/ 4 h 190"/>
                        <a:gd name="T38" fmla="*/ 25 w 162"/>
                        <a:gd name="T39" fmla="*/ 0 h 1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62" h="190">
                          <a:moveTo>
                            <a:pt x="25" y="0"/>
                          </a:moveTo>
                          <a:lnTo>
                            <a:pt x="25" y="0"/>
                          </a:lnTo>
                          <a:lnTo>
                            <a:pt x="94" y="30"/>
                          </a:lnTo>
                          <a:lnTo>
                            <a:pt x="140" y="52"/>
                          </a:lnTo>
                          <a:lnTo>
                            <a:pt x="156" y="61"/>
                          </a:lnTo>
                          <a:lnTo>
                            <a:pt x="162" y="64"/>
                          </a:lnTo>
                          <a:lnTo>
                            <a:pt x="162" y="64"/>
                          </a:lnTo>
                          <a:lnTo>
                            <a:pt x="155" y="88"/>
                          </a:lnTo>
                          <a:lnTo>
                            <a:pt x="138" y="131"/>
                          </a:lnTo>
                          <a:lnTo>
                            <a:pt x="113" y="190"/>
                          </a:lnTo>
                          <a:lnTo>
                            <a:pt x="113" y="190"/>
                          </a:lnTo>
                          <a:lnTo>
                            <a:pt x="0" y="115"/>
                          </a:lnTo>
                          <a:lnTo>
                            <a:pt x="0" y="115"/>
                          </a:lnTo>
                          <a:lnTo>
                            <a:pt x="2" y="99"/>
                          </a:lnTo>
                          <a:lnTo>
                            <a:pt x="6" y="63"/>
                          </a:lnTo>
                          <a:lnTo>
                            <a:pt x="11" y="41"/>
                          </a:lnTo>
                          <a:lnTo>
                            <a:pt x="15" y="23"/>
                          </a:lnTo>
                          <a:lnTo>
                            <a:pt x="20" y="9"/>
                          </a:lnTo>
                          <a:lnTo>
                            <a:pt x="22" y="4"/>
                          </a:lnTo>
                          <a:lnTo>
                            <a:pt x="2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72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5278531" y="4433534"/>
                      <a:ext cx="118077" cy="167593"/>
                    </a:xfrm>
                    <a:custGeom>
                      <a:avLst/>
                      <a:gdLst>
                        <a:gd name="T0" fmla="*/ 10 w 93"/>
                        <a:gd name="T1" fmla="*/ 0 h 132"/>
                        <a:gd name="T2" fmla="*/ 0 w 93"/>
                        <a:gd name="T3" fmla="*/ 57 h 132"/>
                        <a:gd name="T4" fmla="*/ 0 w 93"/>
                        <a:gd name="T5" fmla="*/ 57 h 132"/>
                        <a:gd name="T6" fmla="*/ 34 w 93"/>
                        <a:gd name="T7" fmla="*/ 93 h 132"/>
                        <a:gd name="T8" fmla="*/ 59 w 93"/>
                        <a:gd name="T9" fmla="*/ 120 h 132"/>
                        <a:gd name="T10" fmla="*/ 70 w 93"/>
                        <a:gd name="T11" fmla="*/ 129 h 132"/>
                        <a:gd name="T12" fmla="*/ 75 w 93"/>
                        <a:gd name="T13" fmla="*/ 132 h 132"/>
                        <a:gd name="T14" fmla="*/ 93 w 93"/>
                        <a:gd name="T15" fmla="*/ 68 h 132"/>
                        <a:gd name="T16" fmla="*/ 10 w 93"/>
                        <a:gd name="T17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93" h="132">
                          <a:moveTo>
                            <a:pt x="10" y="0"/>
                          </a:moveTo>
                          <a:lnTo>
                            <a:pt x="0" y="57"/>
                          </a:lnTo>
                          <a:lnTo>
                            <a:pt x="0" y="57"/>
                          </a:lnTo>
                          <a:lnTo>
                            <a:pt x="34" y="93"/>
                          </a:lnTo>
                          <a:lnTo>
                            <a:pt x="59" y="120"/>
                          </a:lnTo>
                          <a:lnTo>
                            <a:pt x="70" y="129"/>
                          </a:lnTo>
                          <a:lnTo>
                            <a:pt x="75" y="132"/>
                          </a:lnTo>
                          <a:lnTo>
                            <a:pt x="93" y="68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73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74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5422001" y="5416238"/>
                      <a:ext cx="81257" cy="427870"/>
                    </a:xfrm>
                    <a:custGeom>
                      <a:avLst/>
                      <a:gdLst>
                        <a:gd name="T0" fmla="*/ 0 w 64"/>
                        <a:gd name="T1" fmla="*/ 0 h 337"/>
                        <a:gd name="T2" fmla="*/ 0 w 64"/>
                        <a:gd name="T3" fmla="*/ 0 h 337"/>
                        <a:gd name="T4" fmla="*/ 9 w 64"/>
                        <a:gd name="T5" fmla="*/ 39 h 337"/>
                        <a:gd name="T6" fmla="*/ 30 w 64"/>
                        <a:gd name="T7" fmla="*/ 133 h 337"/>
                        <a:gd name="T8" fmla="*/ 41 w 64"/>
                        <a:gd name="T9" fmla="*/ 190 h 337"/>
                        <a:gd name="T10" fmla="*/ 52 w 64"/>
                        <a:gd name="T11" fmla="*/ 246 h 337"/>
                        <a:gd name="T12" fmla="*/ 59 w 64"/>
                        <a:gd name="T13" fmla="*/ 296 h 337"/>
                        <a:gd name="T14" fmla="*/ 62 w 64"/>
                        <a:gd name="T15" fmla="*/ 337 h 337"/>
                        <a:gd name="T16" fmla="*/ 62 w 64"/>
                        <a:gd name="T17" fmla="*/ 337 h 337"/>
                        <a:gd name="T18" fmla="*/ 64 w 64"/>
                        <a:gd name="T19" fmla="*/ 301 h 337"/>
                        <a:gd name="T20" fmla="*/ 64 w 64"/>
                        <a:gd name="T21" fmla="*/ 262 h 337"/>
                        <a:gd name="T22" fmla="*/ 62 w 64"/>
                        <a:gd name="T23" fmla="*/ 213 h 337"/>
                        <a:gd name="T24" fmla="*/ 61 w 64"/>
                        <a:gd name="T25" fmla="*/ 186 h 337"/>
                        <a:gd name="T26" fmla="*/ 57 w 64"/>
                        <a:gd name="T27" fmla="*/ 158 h 337"/>
                        <a:gd name="T28" fmla="*/ 52 w 64"/>
                        <a:gd name="T29" fmla="*/ 131 h 337"/>
                        <a:gd name="T30" fmla="*/ 46 w 64"/>
                        <a:gd name="T31" fmla="*/ 102 h 337"/>
                        <a:gd name="T32" fmla="*/ 37 w 64"/>
                        <a:gd name="T33" fmla="*/ 75 h 337"/>
                        <a:gd name="T34" fmla="*/ 27 w 64"/>
                        <a:gd name="T35" fmla="*/ 48 h 337"/>
                        <a:gd name="T36" fmla="*/ 14 w 64"/>
                        <a:gd name="T37" fmla="*/ 23 h 337"/>
                        <a:gd name="T38" fmla="*/ 0 w 64"/>
                        <a:gd name="T39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64" h="337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9" y="39"/>
                          </a:lnTo>
                          <a:lnTo>
                            <a:pt x="30" y="133"/>
                          </a:lnTo>
                          <a:lnTo>
                            <a:pt x="41" y="190"/>
                          </a:lnTo>
                          <a:lnTo>
                            <a:pt x="52" y="246"/>
                          </a:lnTo>
                          <a:lnTo>
                            <a:pt x="59" y="296"/>
                          </a:lnTo>
                          <a:lnTo>
                            <a:pt x="62" y="337"/>
                          </a:lnTo>
                          <a:lnTo>
                            <a:pt x="62" y="337"/>
                          </a:lnTo>
                          <a:lnTo>
                            <a:pt x="64" y="301"/>
                          </a:lnTo>
                          <a:lnTo>
                            <a:pt x="64" y="262"/>
                          </a:lnTo>
                          <a:lnTo>
                            <a:pt x="62" y="213"/>
                          </a:lnTo>
                          <a:lnTo>
                            <a:pt x="61" y="186"/>
                          </a:lnTo>
                          <a:lnTo>
                            <a:pt x="57" y="158"/>
                          </a:lnTo>
                          <a:lnTo>
                            <a:pt x="52" y="131"/>
                          </a:lnTo>
                          <a:lnTo>
                            <a:pt x="46" y="102"/>
                          </a:lnTo>
                          <a:lnTo>
                            <a:pt x="37" y="75"/>
                          </a:lnTo>
                          <a:lnTo>
                            <a:pt x="27" y="48"/>
                          </a:lnTo>
                          <a:lnTo>
                            <a:pt x="14" y="23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75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76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5353441" y="5477181"/>
                      <a:ext cx="43168" cy="71100"/>
                    </a:xfrm>
                    <a:custGeom>
                      <a:avLst/>
                      <a:gdLst>
                        <a:gd name="T0" fmla="*/ 34 w 34"/>
                        <a:gd name="T1" fmla="*/ 26 h 56"/>
                        <a:gd name="T2" fmla="*/ 34 w 34"/>
                        <a:gd name="T3" fmla="*/ 26 h 56"/>
                        <a:gd name="T4" fmla="*/ 34 w 34"/>
                        <a:gd name="T5" fmla="*/ 36 h 56"/>
                        <a:gd name="T6" fmla="*/ 30 w 34"/>
                        <a:gd name="T7" fmla="*/ 47 h 56"/>
                        <a:gd name="T8" fmla="*/ 27 w 34"/>
                        <a:gd name="T9" fmla="*/ 52 h 56"/>
                        <a:gd name="T10" fmla="*/ 23 w 34"/>
                        <a:gd name="T11" fmla="*/ 54 h 56"/>
                        <a:gd name="T12" fmla="*/ 20 w 34"/>
                        <a:gd name="T13" fmla="*/ 56 h 56"/>
                        <a:gd name="T14" fmla="*/ 20 w 34"/>
                        <a:gd name="T15" fmla="*/ 56 h 56"/>
                        <a:gd name="T16" fmla="*/ 16 w 34"/>
                        <a:gd name="T17" fmla="*/ 56 h 56"/>
                        <a:gd name="T18" fmla="*/ 12 w 34"/>
                        <a:gd name="T19" fmla="*/ 54 h 56"/>
                        <a:gd name="T20" fmla="*/ 7 w 34"/>
                        <a:gd name="T21" fmla="*/ 49 h 56"/>
                        <a:gd name="T22" fmla="*/ 2 w 34"/>
                        <a:gd name="T23" fmla="*/ 42 h 56"/>
                        <a:gd name="T24" fmla="*/ 0 w 34"/>
                        <a:gd name="T25" fmla="*/ 31 h 56"/>
                        <a:gd name="T26" fmla="*/ 0 w 34"/>
                        <a:gd name="T27" fmla="*/ 31 h 56"/>
                        <a:gd name="T28" fmla="*/ 0 w 34"/>
                        <a:gd name="T29" fmla="*/ 20 h 56"/>
                        <a:gd name="T30" fmla="*/ 2 w 34"/>
                        <a:gd name="T31" fmla="*/ 11 h 56"/>
                        <a:gd name="T32" fmla="*/ 7 w 34"/>
                        <a:gd name="T33" fmla="*/ 4 h 56"/>
                        <a:gd name="T34" fmla="*/ 11 w 34"/>
                        <a:gd name="T35" fmla="*/ 2 h 56"/>
                        <a:gd name="T36" fmla="*/ 12 w 34"/>
                        <a:gd name="T37" fmla="*/ 0 h 56"/>
                        <a:gd name="T38" fmla="*/ 12 w 34"/>
                        <a:gd name="T39" fmla="*/ 0 h 56"/>
                        <a:gd name="T40" fmla="*/ 16 w 34"/>
                        <a:gd name="T41" fmla="*/ 0 h 56"/>
                        <a:gd name="T42" fmla="*/ 20 w 34"/>
                        <a:gd name="T43" fmla="*/ 2 h 56"/>
                        <a:gd name="T44" fmla="*/ 27 w 34"/>
                        <a:gd name="T45" fmla="*/ 8 h 56"/>
                        <a:gd name="T46" fmla="*/ 30 w 34"/>
                        <a:gd name="T47" fmla="*/ 15 h 56"/>
                        <a:gd name="T48" fmla="*/ 34 w 34"/>
                        <a:gd name="T49" fmla="*/ 26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6">
                          <a:moveTo>
                            <a:pt x="34" y="26"/>
                          </a:moveTo>
                          <a:lnTo>
                            <a:pt x="34" y="26"/>
                          </a:lnTo>
                          <a:lnTo>
                            <a:pt x="34" y="36"/>
                          </a:lnTo>
                          <a:lnTo>
                            <a:pt x="30" y="47"/>
                          </a:lnTo>
                          <a:lnTo>
                            <a:pt x="27" y="52"/>
                          </a:lnTo>
                          <a:lnTo>
                            <a:pt x="23" y="54"/>
                          </a:lnTo>
                          <a:lnTo>
                            <a:pt x="20" y="56"/>
                          </a:lnTo>
                          <a:lnTo>
                            <a:pt x="20" y="56"/>
                          </a:lnTo>
                          <a:lnTo>
                            <a:pt x="16" y="56"/>
                          </a:lnTo>
                          <a:lnTo>
                            <a:pt x="12" y="54"/>
                          </a:lnTo>
                          <a:lnTo>
                            <a:pt x="7" y="49"/>
                          </a:lnTo>
                          <a:lnTo>
                            <a:pt x="2" y="42"/>
                          </a:lnTo>
                          <a:lnTo>
                            <a:pt x="0" y="31"/>
                          </a:lnTo>
                          <a:lnTo>
                            <a:pt x="0" y="31"/>
                          </a:lnTo>
                          <a:lnTo>
                            <a:pt x="0" y="20"/>
                          </a:lnTo>
                          <a:lnTo>
                            <a:pt x="2" y="11"/>
                          </a:lnTo>
                          <a:lnTo>
                            <a:pt x="7" y="4"/>
                          </a:lnTo>
                          <a:lnTo>
                            <a:pt x="11" y="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16" y="0"/>
                          </a:lnTo>
                          <a:lnTo>
                            <a:pt x="20" y="2"/>
                          </a:lnTo>
                          <a:lnTo>
                            <a:pt x="27" y="8"/>
                          </a:lnTo>
                          <a:lnTo>
                            <a:pt x="30" y="15"/>
                          </a:lnTo>
                          <a:lnTo>
                            <a:pt x="34" y="2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77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78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5399148" y="5657470"/>
                      <a:ext cx="43168" cy="68561"/>
                    </a:xfrm>
                    <a:custGeom>
                      <a:avLst/>
                      <a:gdLst>
                        <a:gd name="T0" fmla="*/ 34 w 34"/>
                        <a:gd name="T1" fmla="*/ 25 h 54"/>
                        <a:gd name="T2" fmla="*/ 34 w 34"/>
                        <a:gd name="T3" fmla="*/ 25 h 54"/>
                        <a:gd name="T4" fmla="*/ 34 w 34"/>
                        <a:gd name="T5" fmla="*/ 36 h 54"/>
                        <a:gd name="T6" fmla="*/ 32 w 34"/>
                        <a:gd name="T7" fmla="*/ 45 h 54"/>
                        <a:gd name="T8" fmla="*/ 27 w 34"/>
                        <a:gd name="T9" fmla="*/ 52 h 54"/>
                        <a:gd name="T10" fmla="*/ 25 w 34"/>
                        <a:gd name="T11" fmla="*/ 54 h 54"/>
                        <a:gd name="T12" fmla="*/ 21 w 34"/>
                        <a:gd name="T13" fmla="*/ 54 h 54"/>
                        <a:gd name="T14" fmla="*/ 21 w 34"/>
                        <a:gd name="T15" fmla="*/ 54 h 54"/>
                        <a:gd name="T16" fmla="*/ 18 w 34"/>
                        <a:gd name="T17" fmla="*/ 54 h 54"/>
                        <a:gd name="T18" fmla="*/ 14 w 34"/>
                        <a:gd name="T19" fmla="*/ 54 h 54"/>
                        <a:gd name="T20" fmla="*/ 7 w 34"/>
                        <a:gd name="T21" fmla="*/ 48 h 54"/>
                        <a:gd name="T22" fmla="*/ 3 w 34"/>
                        <a:gd name="T23" fmla="*/ 39 h 54"/>
                        <a:gd name="T24" fmla="*/ 0 w 34"/>
                        <a:gd name="T25" fmla="*/ 29 h 54"/>
                        <a:gd name="T26" fmla="*/ 0 w 34"/>
                        <a:gd name="T27" fmla="*/ 29 h 54"/>
                        <a:gd name="T28" fmla="*/ 0 w 34"/>
                        <a:gd name="T29" fmla="*/ 18 h 54"/>
                        <a:gd name="T30" fmla="*/ 3 w 34"/>
                        <a:gd name="T31" fmla="*/ 9 h 54"/>
                        <a:gd name="T32" fmla="*/ 7 w 34"/>
                        <a:gd name="T33" fmla="*/ 2 h 54"/>
                        <a:gd name="T34" fmla="*/ 11 w 34"/>
                        <a:gd name="T35" fmla="*/ 0 h 54"/>
                        <a:gd name="T36" fmla="*/ 14 w 34"/>
                        <a:gd name="T37" fmla="*/ 0 h 54"/>
                        <a:gd name="T38" fmla="*/ 14 w 34"/>
                        <a:gd name="T39" fmla="*/ 0 h 54"/>
                        <a:gd name="T40" fmla="*/ 18 w 34"/>
                        <a:gd name="T41" fmla="*/ 0 h 54"/>
                        <a:gd name="T42" fmla="*/ 21 w 34"/>
                        <a:gd name="T43" fmla="*/ 0 h 54"/>
                        <a:gd name="T44" fmla="*/ 27 w 34"/>
                        <a:gd name="T45" fmla="*/ 5 h 54"/>
                        <a:gd name="T46" fmla="*/ 32 w 34"/>
                        <a:gd name="T47" fmla="*/ 14 h 54"/>
                        <a:gd name="T48" fmla="*/ 34 w 34"/>
                        <a:gd name="T49" fmla="*/ 2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4" h="54">
                          <a:moveTo>
                            <a:pt x="34" y="25"/>
                          </a:moveTo>
                          <a:lnTo>
                            <a:pt x="34" y="25"/>
                          </a:lnTo>
                          <a:lnTo>
                            <a:pt x="34" y="36"/>
                          </a:lnTo>
                          <a:lnTo>
                            <a:pt x="32" y="45"/>
                          </a:lnTo>
                          <a:lnTo>
                            <a:pt x="27" y="52"/>
                          </a:lnTo>
                          <a:lnTo>
                            <a:pt x="25" y="54"/>
                          </a:lnTo>
                          <a:lnTo>
                            <a:pt x="21" y="54"/>
                          </a:lnTo>
                          <a:lnTo>
                            <a:pt x="21" y="54"/>
                          </a:lnTo>
                          <a:lnTo>
                            <a:pt x="18" y="54"/>
                          </a:lnTo>
                          <a:lnTo>
                            <a:pt x="14" y="54"/>
                          </a:lnTo>
                          <a:lnTo>
                            <a:pt x="7" y="48"/>
                          </a:lnTo>
                          <a:lnTo>
                            <a:pt x="3" y="39"/>
                          </a:lnTo>
                          <a:lnTo>
                            <a:pt x="0" y="29"/>
                          </a:lnTo>
                          <a:lnTo>
                            <a:pt x="0" y="29"/>
                          </a:lnTo>
                          <a:lnTo>
                            <a:pt x="0" y="18"/>
                          </a:lnTo>
                          <a:lnTo>
                            <a:pt x="3" y="9"/>
                          </a:lnTo>
                          <a:lnTo>
                            <a:pt x="7" y="2"/>
                          </a:lnTo>
                          <a:lnTo>
                            <a:pt x="11" y="0"/>
                          </a:lnTo>
                          <a:lnTo>
                            <a:pt x="14" y="0"/>
                          </a:lnTo>
                          <a:lnTo>
                            <a:pt x="14" y="0"/>
                          </a:lnTo>
                          <a:lnTo>
                            <a:pt x="18" y="0"/>
                          </a:lnTo>
                          <a:lnTo>
                            <a:pt x="21" y="0"/>
                          </a:lnTo>
                          <a:lnTo>
                            <a:pt x="27" y="5"/>
                          </a:lnTo>
                          <a:lnTo>
                            <a:pt x="32" y="14"/>
                          </a:lnTo>
                          <a:lnTo>
                            <a:pt x="34" y="2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79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  <a:close/>
                        </a:path>
                      </a:pathLst>
                    </a:custGeom>
                    <a:solidFill>
                      <a:srgbClr val="2427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80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5046187" y="5905051"/>
                      <a:ext cx="735124" cy="134582"/>
                    </a:xfrm>
                    <a:custGeom>
                      <a:avLst/>
                      <a:gdLst>
                        <a:gd name="T0" fmla="*/ 0 w 579"/>
                        <a:gd name="T1" fmla="*/ 97 h 106"/>
                        <a:gd name="T2" fmla="*/ 0 w 579"/>
                        <a:gd name="T3" fmla="*/ 97 h 106"/>
                        <a:gd name="T4" fmla="*/ 14 w 579"/>
                        <a:gd name="T5" fmla="*/ 94 h 106"/>
                        <a:gd name="T6" fmla="*/ 43 w 579"/>
                        <a:gd name="T7" fmla="*/ 90 h 106"/>
                        <a:gd name="T8" fmla="*/ 129 w 579"/>
                        <a:gd name="T9" fmla="*/ 86 h 106"/>
                        <a:gd name="T10" fmla="*/ 229 w 579"/>
                        <a:gd name="T11" fmla="*/ 85 h 106"/>
                        <a:gd name="T12" fmla="*/ 315 w 579"/>
                        <a:gd name="T13" fmla="*/ 85 h 106"/>
                        <a:gd name="T14" fmla="*/ 367 w 579"/>
                        <a:gd name="T15" fmla="*/ 0 h 106"/>
                        <a:gd name="T16" fmla="*/ 403 w 579"/>
                        <a:gd name="T17" fmla="*/ 70 h 106"/>
                        <a:gd name="T18" fmla="*/ 403 w 579"/>
                        <a:gd name="T19" fmla="*/ 70 h 106"/>
                        <a:gd name="T20" fmla="*/ 425 w 579"/>
                        <a:gd name="T21" fmla="*/ 70 h 106"/>
                        <a:gd name="T22" fmla="*/ 475 w 579"/>
                        <a:gd name="T23" fmla="*/ 65 h 106"/>
                        <a:gd name="T24" fmla="*/ 505 w 579"/>
                        <a:gd name="T25" fmla="*/ 60 h 106"/>
                        <a:gd name="T26" fmla="*/ 534 w 579"/>
                        <a:gd name="T27" fmla="*/ 54 h 106"/>
                        <a:gd name="T28" fmla="*/ 559 w 579"/>
                        <a:gd name="T29" fmla="*/ 47 h 106"/>
                        <a:gd name="T30" fmla="*/ 570 w 579"/>
                        <a:gd name="T31" fmla="*/ 43 h 106"/>
                        <a:gd name="T32" fmla="*/ 579 w 579"/>
                        <a:gd name="T33" fmla="*/ 40 h 106"/>
                        <a:gd name="T34" fmla="*/ 579 w 579"/>
                        <a:gd name="T35" fmla="*/ 40 h 106"/>
                        <a:gd name="T36" fmla="*/ 565 w 579"/>
                        <a:gd name="T37" fmla="*/ 47 h 106"/>
                        <a:gd name="T38" fmla="*/ 523 w 579"/>
                        <a:gd name="T39" fmla="*/ 63 h 106"/>
                        <a:gd name="T40" fmla="*/ 495 w 579"/>
                        <a:gd name="T41" fmla="*/ 74 h 106"/>
                        <a:gd name="T42" fmla="*/ 464 w 579"/>
                        <a:gd name="T43" fmla="*/ 83 h 106"/>
                        <a:gd name="T44" fmla="*/ 430 w 579"/>
                        <a:gd name="T45" fmla="*/ 92 h 106"/>
                        <a:gd name="T46" fmla="*/ 394 w 579"/>
                        <a:gd name="T47" fmla="*/ 95 h 106"/>
                        <a:gd name="T48" fmla="*/ 394 w 579"/>
                        <a:gd name="T49" fmla="*/ 95 h 106"/>
                        <a:gd name="T50" fmla="*/ 384 w 579"/>
                        <a:gd name="T51" fmla="*/ 72 h 106"/>
                        <a:gd name="T52" fmla="*/ 369 w 579"/>
                        <a:gd name="T53" fmla="*/ 40 h 106"/>
                        <a:gd name="T54" fmla="*/ 369 w 579"/>
                        <a:gd name="T55" fmla="*/ 40 h 106"/>
                        <a:gd name="T56" fmla="*/ 353 w 579"/>
                        <a:gd name="T57" fmla="*/ 72 h 106"/>
                        <a:gd name="T58" fmla="*/ 339 w 579"/>
                        <a:gd name="T59" fmla="*/ 94 h 106"/>
                        <a:gd name="T60" fmla="*/ 333 w 579"/>
                        <a:gd name="T61" fmla="*/ 103 h 106"/>
                        <a:gd name="T62" fmla="*/ 328 w 579"/>
                        <a:gd name="T63" fmla="*/ 106 h 106"/>
                        <a:gd name="T64" fmla="*/ 328 w 579"/>
                        <a:gd name="T65" fmla="*/ 106 h 106"/>
                        <a:gd name="T66" fmla="*/ 310 w 579"/>
                        <a:gd name="T67" fmla="*/ 106 h 106"/>
                        <a:gd name="T68" fmla="*/ 271 w 579"/>
                        <a:gd name="T69" fmla="*/ 106 h 106"/>
                        <a:gd name="T70" fmla="*/ 159 w 579"/>
                        <a:gd name="T71" fmla="*/ 103 h 106"/>
                        <a:gd name="T72" fmla="*/ 0 w 579"/>
                        <a:gd name="T73" fmla="*/ 97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579" h="106">
                          <a:moveTo>
                            <a:pt x="0" y="97"/>
                          </a:moveTo>
                          <a:lnTo>
                            <a:pt x="0" y="97"/>
                          </a:lnTo>
                          <a:lnTo>
                            <a:pt x="14" y="94"/>
                          </a:lnTo>
                          <a:lnTo>
                            <a:pt x="43" y="90"/>
                          </a:lnTo>
                          <a:lnTo>
                            <a:pt x="129" y="86"/>
                          </a:lnTo>
                          <a:lnTo>
                            <a:pt x="229" y="85"/>
                          </a:lnTo>
                          <a:lnTo>
                            <a:pt x="315" y="85"/>
                          </a:lnTo>
                          <a:lnTo>
                            <a:pt x="367" y="0"/>
                          </a:lnTo>
                          <a:lnTo>
                            <a:pt x="403" y="70"/>
                          </a:lnTo>
                          <a:lnTo>
                            <a:pt x="403" y="70"/>
                          </a:lnTo>
                          <a:lnTo>
                            <a:pt x="425" y="70"/>
                          </a:lnTo>
                          <a:lnTo>
                            <a:pt x="475" y="65"/>
                          </a:lnTo>
                          <a:lnTo>
                            <a:pt x="505" y="60"/>
                          </a:lnTo>
                          <a:lnTo>
                            <a:pt x="534" y="54"/>
                          </a:lnTo>
                          <a:lnTo>
                            <a:pt x="559" y="47"/>
                          </a:lnTo>
                          <a:lnTo>
                            <a:pt x="570" y="43"/>
                          </a:lnTo>
                          <a:lnTo>
                            <a:pt x="579" y="40"/>
                          </a:lnTo>
                          <a:lnTo>
                            <a:pt x="579" y="40"/>
                          </a:lnTo>
                          <a:lnTo>
                            <a:pt x="565" y="47"/>
                          </a:lnTo>
                          <a:lnTo>
                            <a:pt x="523" y="63"/>
                          </a:lnTo>
                          <a:lnTo>
                            <a:pt x="495" y="74"/>
                          </a:lnTo>
                          <a:lnTo>
                            <a:pt x="464" y="83"/>
                          </a:lnTo>
                          <a:lnTo>
                            <a:pt x="430" y="92"/>
                          </a:lnTo>
                          <a:lnTo>
                            <a:pt x="394" y="95"/>
                          </a:lnTo>
                          <a:lnTo>
                            <a:pt x="394" y="95"/>
                          </a:lnTo>
                          <a:lnTo>
                            <a:pt x="384" y="72"/>
                          </a:lnTo>
                          <a:lnTo>
                            <a:pt x="369" y="40"/>
                          </a:lnTo>
                          <a:lnTo>
                            <a:pt x="369" y="40"/>
                          </a:lnTo>
                          <a:lnTo>
                            <a:pt x="353" y="72"/>
                          </a:lnTo>
                          <a:lnTo>
                            <a:pt x="339" y="94"/>
                          </a:lnTo>
                          <a:lnTo>
                            <a:pt x="333" y="103"/>
                          </a:lnTo>
                          <a:lnTo>
                            <a:pt x="328" y="106"/>
                          </a:lnTo>
                          <a:lnTo>
                            <a:pt x="328" y="106"/>
                          </a:lnTo>
                          <a:lnTo>
                            <a:pt x="310" y="106"/>
                          </a:lnTo>
                          <a:lnTo>
                            <a:pt x="271" y="106"/>
                          </a:lnTo>
                          <a:lnTo>
                            <a:pt x="159" y="103"/>
                          </a:lnTo>
                          <a:lnTo>
                            <a:pt x="0" y="9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81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82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4709731" y="3161352"/>
                      <a:ext cx="991592" cy="1217588"/>
                    </a:xfrm>
                    <a:custGeom>
                      <a:avLst/>
                      <a:gdLst>
                        <a:gd name="T0" fmla="*/ 512 w 781"/>
                        <a:gd name="T1" fmla="*/ 10 h 959"/>
                        <a:gd name="T2" fmla="*/ 606 w 781"/>
                        <a:gd name="T3" fmla="*/ 267 h 959"/>
                        <a:gd name="T4" fmla="*/ 708 w 781"/>
                        <a:gd name="T5" fmla="*/ 570 h 959"/>
                        <a:gd name="T6" fmla="*/ 751 w 781"/>
                        <a:gd name="T7" fmla="*/ 706 h 959"/>
                        <a:gd name="T8" fmla="*/ 776 w 781"/>
                        <a:gd name="T9" fmla="*/ 806 h 959"/>
                        <a:gd name="T10" fmla="*/ 781 w 781"/>
                        <a:gd name="T11" fmla="*/ 839 h 959"/>
                        <a:gd name="T12" fmla="*/ 778 w 781"/>
                        <a:gd name="T13" fmla="*/ 855 h 959"/>
                        <a:gd name="T14" fmla="*/ 769 w 781"/>
                        <a:gd name="T15" fmla="*/ 864 h 959"/>
                        <a:gd name="T16" fmla="*/ 729 w 781"/>
                        <a:gd name="T17" fmla="*/ 883 h 959"/>
                        <a:gd name="T18" fmla="*/ 670 w 781"/>
                        <a:gd name="T19" fmla="*/ 905 h 959"/>
                        <a:gd name="T20" fmla="*/ 598 w 781"/>
                        <a:gd name="T21" fmla="*/ 926 h 959"/>
                        <a:gd name="T22" fmla="*/ 521 w 781"/>
                        <a:gd name="T23" fmla="*/ 943 h 959"/>
                        <a:gd name="T24" fmla="*/ 448 w 781"/>
                        <a:gd name="T25" fmla="*/ 955 h 959"/>
                        <a:gd name="T26" fmla="*/ 381 w 781"/>
                        <a:gd name="T27" fmla="*/ 959 h 959"/>
                        <a:gd name="T28" fmla="*/ 331 w 781"/>
                        <a:gd name="T29" fmla="*/ 951 h 959"/>
                        <a:gd name="T30" fmla="*/ 313 w 781"/>
                        <a:gd name="T31" fmla="*/ 943 h 959"/>
                        <a:gd name="T32" fmla="*/ 306 w 781"/>
                        <a:gd name="T33" fmla="*/ 937 h 959"/>
                        <a:gd name="T34" fmla="*/ 279 w 781"/>
                        <a:gd name="T35" fmla="*/ 903 h 959"/>
                        <a:gd name="T36" fmla="*/ 238 w 781"/>
                        <a:gd name="T37" fmla="*/ 833 h 959"/>
                        <a:gd name="T38" fmla="*/ 188 w 781"/>
                        <a:gd name="T39" fmla="*/ 740 h 959"/>
                        <a:gd name="T40" fmla="*/ 91 w 781"/>
                        <a:gd name="T41" fmla="*/ 532 h 959"/>
                        <a:gd name="T42" fmla="*/ 17 w 781"/>
                        <a:gd name="T43" fmla="*/ 358 h 959"/>
                        <a:gd name="T44" fmla="*/ 1 w 781"/>
                        <a:gd name="T45" fmla="*/ 308 h 959"/>
                        <a:gd name="T46" fmla="*/ 0 w 781"/>
                        <a:gd name="T47" fmla="*/ 290 h 959"/>
                        <a:gd name="T48" fmla="*/ 7 w 781"/>
                        <a:gd name="T49" fmla="*/ 243 h 959"/>
                        <a:gd name="T50" fmla="*/ 30 w 781"/>
                        <a:gd name="T51" fmla="*/ 188 h 959"/>
                        <a:gd name="T52" fmla="*/ 73 w 781"/>
                        <a:gd name="T53" fmla="*/ 129 h 959"/>
                        <a:gd name="T54" fmla="*/ 102 w 781"/>
                        <a:gd name="T55" fmla="*/ 102 h 959"/>
                        <a:gd name="T56" fmla="*/ 136 w 781"/>
                        <a:gd name="T57" fmla="*/ 75 h 959"/>
                        <a:gd name="T58" fmla="*/ 173 w 781"/>
                        <a:gd name="T59" fmla="*/ 52 h 959"/>
                        <a:gd name="T60" fmla="*/ 216 w 781"/>
                        <a:gd name="T61" fmla="*/ 32 h 959"/>
                        <a:gd name="T62" fmla="*/ 265 w 781"/>
                        <a:gd name="T63" fmla="*/ 16 h 959"/>
                        <a:gd name="T64" fmla="*/ 319 w 781"/>
                        <a:gd name="T65" fmla="*/ 5 h 959"/>
                        <a:gd name="T66" fmla="*/ 378 w 781"/>
                        <a:gd name="T67" fmla="*/ 0 h 959"/>
                        <a:gd name="T68" fmla="*/ 442 w 781"/>
                        <a:gd name="T69" fmla="*/ 1 h 959"/>
                        <a:gd name="T70" fmla="*/ 512 w 781"/>
                        <a:gd name="T71" fmla="*/ 10 h 9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781" h="959">
                          <a:moveTo>
                            <a:pt x="512" y="10"/>
                          </a:moveTo>
                          <a:lnTo>
                            <a:pt x="512" y="10"/>
                          </a:lnTo>
                          <a:lnTo>
                            <a:pt x="559" y="138"/>
                          </a:lnTo>
                          <a:lnTo>
                            <a:pt x="606" y="267"/>
                          </a:lnTo>
                          <a:lnTo>
                            <a:pt x="657" y="417"/>
                          </a:lnTo>
                          <a:lnTo>
                            <a:pt x="708" y="570"/>
                          </a:lnTo>
                          <a:lnTo>
                            <a:pt x="731" y="641"/>
                          </a:lnTo>
                          <a:lnTo>
                            <a:pt x="751" y="706"/>
                          </a:lnTo>
                          <a:lnTo>
                            <a:pt x="765" y="761"/>
                          </a:lnTo>
                          <a:lnTo>
                            <a:pt x="776" y="806"/>
                          </a:lnTo>
                          <a:lnTo>
                            <a:pt x="779" y="824"/>
                          </a:lnTo>
                          <a:lnTo>
                            <a:pt x="781" y="839"/>
                          </a:lnTo>
                          <a:lnTo>
                            <a:pt x="779" y="849"/>
                          </a:lnTo>
                          <a:lnTo>
                            <a:pt x="778" y="855"/>
                          </a:lnTo>
                          <a:lnTo>
                            <a:pt x="778" y="855"/>
                          </a:lnTo>
                          <a:lnTo>
                            <a:pt x="769" y="864"/>
                          </a:lnTo>
                          <a:lnTo>
                            <a:pt x="751" y="874"/>
                          </a:lnTo>
                          <a:lnTo>
                            <a:pt x="729" y="883"/>
                          </a:lnTo>
                          <a:lnTo>
                            <a:pt x="701" y="894"/>
                          </a:lnTo>
                          <a:lnTo>
                            <a:pt x="670" y="905"/>
                          </a:lnTo>
                          <a:lnTo>
                            <a:pt x="636" y="916"/>
                          </a:lnTo>
                          <a:lnTo>
                            <a:pt x="598" y="926"/>
                          </a:lnTo>
                          <a:lnTo>
                            <a:pt x="561" y="935"/>
                          </a:lnTo>
                          <a:lnTo>
                            <a:pt x="521" y="943"/>
                          </a:lnTo>
                          <a:lnTo>
                            <a:pt x="484" y="950"/>
                          </a:lnTo>
                          <a:lnTo>
                            <a:pt x="448" y="955"/>
                          </a:lnTo>
                          <a:lnTo>
                            <a:pt x="412" y="957"/>
                          </a:lnTo>
                          <a:lnTo>
                            <a:pt x="381" y="959"/>
                          </a:lnTo>
                          <a:lnTo>
                            <a:pt x="353" y="955"/>
                          </a:lnTo>
                          <a:lnTo>
                            <a:pt x="331" y="951"/>
                          </a:lnTo>
                          <a:lnTo>
                            <a:pt x="320" y="948"/>
                          </a:lnTo>
                          <a:lnTo>
                            <a:pt x="313" y="943"/>
                          </a:lnTo>
                          <a:lnTo>
                            <a:pt x="313" y="943"/>
                          </a:lnTo>
                          <a:lnTo>
                            <a:pt x="306" y="937"/>
                          </a:lnTo>
                          <a:lnTo>
                            <a:pt x="299" y="928"/>
                          </a:lnTo>
                          <a:lnTo>
                            <a:pt x="279" y="903"/>
                          </a:lnTo>
                          <a:lnTo>
                            <a:pt x="259" y="873"/>
                          </a:lnTo>
                          <a:lnTo>
                            <a:pt x="238" y="833"/>
                          </a:lnTo>
                          <a:lnTo>
                            <a:pt x="213" y="788"/>
                          </a:lnTo>
                          <a:lnTo>
                            <a:pt x="188" y="740"/>
                          </a:lnTo>
                          <a:lnTo>
                            <a:pt x="139" y="638"/>
                          </a:lnTo>
                          <a:lnTo>
                            <a:pt x="91" y="532"/>
                          </a:lnTo>
                          <a:lnTo>
                            <a:pt x="50" y="435"/>
                          </a:lnTo>
                          <a:lnTo>
                            <a:pt x="17" y="358"/>
                          </a:lnTo>
                          <a:lnTo>
                            <a:pt x="1" y="308"/>
                          </a:lnTo>
                          <a:lnTo>
                            <a:pt x="1" y="308"/>
                          </a:lnTo>
                          <a:lnTo>
                            <a:pt x="0" y="299"/>
                          </a:lnTo>
                          <a:lnTo>
                            <a:pt x="0" y="290"/>
                          </a:lnTo>
                          <a:lnTo>
                            <a:pt x="0" y="269"/>
                          </a:lnTo>
                          <a:lnTo>
                            <a:pt x="7" y="243"/>
                          </a:lnTo>
                          <a:lnTo>
                            <a:pt x="16" y="217"/>
                          </a:lnTo>
                          <a:lnTo>
                            <a:pt x="30" y="188"/>
                          </a:lnTo>
                          <a:lnTo>
                            <a:pt x="50" y="159"/>
                          </a:lnTo>
                          <a:lnTo>
                            <a:pt x="73" y="129"/>
                          </a:lnTo>
                          <a:lnTo>
                            <a:pt x="87" y="114"/>
                          </a:lnTo>
                          <a:lnTo>
                            <a:pt x="102" y="102"/>
                          </a:lnTo>
                          <a:lnTo>
                            <a:pt x="118" y="87"/>
                          </a:lnTo>
                          <a:lnTo>
                            <a:pt x="136" y="75"/>
                          </a:lnTo>
                          <a:lnTo>
                            <a:pt x="154" y="62"/>
                          </a:lnTo>
                          <a:lnTo>
                            <a:pt x="173" y="52"/>
                          </a:lnTo>
                          <a:lnTo>
                            <a:pt x="195" y="41"/>
                          </a:lnTo>
                          <a:lnTo>
                            <a:pt x="216" y="32"/>
                          </a:lnTo>
                          <a:lnTo>
                            <a:pt x="240" y="23"/>
                          </a:lnTo>
                          <a:lnTo>
                            <a:pt x="265" y="16"/>
                          </a:lnTo>
                          <a:lnTo>
                            <a:pt x="292" y="9"/>
                          </a:lnTo>
                          <a:lnTo>
                            <a:pt x="319" y="5"/>
                          </a:lnTo>
                          <a:lnTo>
                            <a:pt x="347" y="1"/>
                          </a:lnTo>
                          <a:lnTo>
                            <a:pt x="378" y="0"/>
                          </a:lnTo>
                          <a:lnTo>
                            <a:pt x="408" y="0"/>
                          </a:lnTo>
                          <a:lnTo>
                            <a:pt x="442" y="1"/>
                          </a:lnTo>
                          <a:lnTo>
                            <a:pt x="476" y="5"/>
                          </a:lnTo>
                          <a:lnTo>
                            <a:pt x="512" y="1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83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  <a:close/>
                        </a:path>
                      </a:pathLst>
                    </a:custGeom>
                    <a:solidFill>
                      <a:srgbClr val="735D2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84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4358040" y="2871873"/>
                      <a:ext cx="1175690" cy="1212510"/>
                    </a:xfrm>
                    <a:custGeom>
                      <a:avLst/>
                      <a:gdLst>
                        <a:gd name="T0" fmla="*/ 438 w 926"/>
                        <a:gd name="T1" fmla="*/ 916 h 955"/>
                        <a:gd name="T2" fmla="*/ 452 w 926"/>
                        <a:gd name="T3" fmla="*/ 821 h 955"/>
                        <a:gd name="T4" fmla="*/ 436 w 926"/>
                        <a:gd name="T5" fmla="*/ 697 h 955"/>
                        <a:gd name="T6" fmla="*/ 395 w 926"/>
                        <a:gd name="T7" fmla="*/ 618 h 955"/>
                        <a:gd name="T8" fmla="*/ 354 w 926"/>
                        <a:gd name="T9" fmla="*/ 574 h 955"/>
                        <a:gd name="T10" fmla="*/ 490 w 926"/>
                        <a:gd name="T11" fmla="*/ 577 h 955"/>
                        <a:gd name="T12" fmla="*/ 558 w 926"/>
                        <a:gd name="T13" fmla="*/ 559 h 955"/>
                        <a:gd name="T14" fmla="*/ 565 w 926"/>
                        <a:gd name="T15" fmla="*/ 538 h 955"/>
                        <a:gd name="T16" fmla="*/ 542 w 926"/>
                        <a:gd name="T17" fmla="*/ 500 h 955"/>
                        <a:gd name="T18" fmla="*/ 510 w 926"/>
                        <a:gd name="T19" fmla="*/ 479 h 955"/>
                        <a:gd name="T20" fmla="*/ 612 w 926"/>
                        <a:gd name="T21" fmla="*/ 498 h 955"/>
                        <a:gd name="T22" fmla="*/ 680 w 926"/>
                        <a:gd name="T23" fmla="*/ 488 h 955"/>
                        <a:gd name="T24" fmla="*/ 719 w 926"/>
                        <a:gd name="T25" fmla="*/ 459 h 955"/>
                        <a:gd name="T26" fmla="*/ 735 w 926"/>
                        <a:gd name="T27" fmla="*/ 418 h 955"/>
                        <a:gd name="T28" fmla="*/ 719 w 926"/>
                        <a:gd name="T29" fmla="*/ 400 h 955"/>
                        <a:gd name="T30" fmla="*/ 680 w 926"/>
                        <a:gd name="T31" fmla="*/ 396 h 955"/>
                        <a:gd name="T32" fmla="*/ 822 w 926"/>
                        <a:gd name="T33" fmla="*/ 382 h 955"/>
                        <a:gd name="T34" fmla="*/ 875 w 926"/>
                        <a:gd name="T35" fmla="*/ 360 h 955"/>
                        <a:gd name="T36" fmla="*/ 883 w 926"/>
                        <a:gd name="T37" fmla="*/ 346 h 955"/>
                        <a:gd name="T38" fmla="*/ 861 w 926"/>
                        <a:gd name="T39" fmla="*/ 308 h 955"/>
                        <a:gd name="T40" fmla="*/ 845 w 926"/>
                        <a:gd name="T41" fmla="*/ 305 h 955"/>
                        <a:gd name="T42" fmla="*/ 891 w 926"/>
                        <a:gd name="T43" fmla="*/ 260 h 955"/>
                        <a:gd name="T44" fmla="*/ 922 w 926"/>
                        <a:gd name="T45" fmla="*/ 203 h 955"/>
                        <a:gd name="T46" fmla="*/ 917 w 926"/>
                        <a:gd name="T47" fmla="*/ 127 h 955"/>
                        <a:gd name="T48" fmla="*/ 877 w 926"/>
                        <a:gd name="T49" fmla="*/ 66 h 955"/>
                        <a:gd name="T50" fmla="*/ 795 w 926"/>
                        <a:gd name="T51" fmla="*/ 11 h 955"/>
                        <a:gd name="T52" fmla="*/ 703 w 926"/>
                        <a:gd name="T53" fmla="*/ 4 h 955"/>
                        <a:gd name="T54" fmla="*/ 664 w 926"/>
                        <a:gd name="T55" fmla="*/ 22 h 955"/>
                        <a:gd name="T56" fmla="*/ 633 w 926"/>
                        <a:gd name="T57" fmla="*/ 59 h 955"/>
                        <a:gd name="T58" fmla="*/ 614 w 926"/>
                        <a:gd name="T59" fmla="*/ 117 h 955"/>
                        <a:gd name="T60" fmla="*/ 563 w 926"/>
                        <a:gd name="T61" fmla="*/ 68 h 955"/>
                        <a:gd name="T62" fmla="*/ 497 w 926"/>
                        <a:gd name="T63" fmla="*/ 29 h 955"/>
                        <a:gd name="T64" fmla="*/ 450 w 926"/>
                        <a:gd name="T65" fmla="*/ 18 h 955"/>
                        <a:gd name="T66" fmla="*/ 375 w 926"/>
                        <a:gd name="T67" fmla="*/ 38 h 955"/>
                        <a:gd name="T68" fmla="*/ 325 w 926"/>
                        <a:gd name="T69" fmla="*/ 84 h 955"/>
                        <a:gd name="T70" fmla="*/ 320 w 926"/>
                        <a:gd name="T71" fmla="*/ 122 h 955"/>
                        <a:gd name="T72" fmla="*/ 339 w 926"/>
                        <a:gd name="T73" fmla="*/ 151 h 955"/>
                        <a:gd name="T74" fmla="*/ 397 w 926"/>
                        <a:gd name="T75" fmla="*/ 183 h 955"/>
                        <a:gd name="T76" fmla="*/ 389 w 926"/>
                        <a:gd name="T77" fmla="*/ 204 h 955"/>
                        <a:gd name="T78" fmla="*/ 266 w 926"/>
                        <a:gd name="T79" fmla="*/ 255 h 955"/>
                        <a:gd name="T80" fmla="*/ 171 w 926"/>
                        <a:gd name="T81" fmla="*/ 333 h 955"/>
                        <a:gd name="T82" fmla="*/ 142 w 926"/>
                        <a:gd name="T83" fmla="*/ 389 h 955"/>
                        <a:gd name="T84" fmla="*/ 130 w 926"/>
                        <a:gd name="T85" fmla="*/ 403 h 955"/>
                        <a:gd name="T86" fmla="*/ 99 w 926"/>
                        <a:gd name="T87" fmla="*/ 350 h 955"/>
                        <a:gd name="T88" fmla="*/ 60 w 926"/>
                        <a:gd name="T89" fmla="*/ 332 h 955"/>
                        <a:gd name="T90" fmla="*/ 24 w 926"/>
                        <a:gd name="T91" fmla="*/ 344 h 955"/>
                        <a:gd name="T92" fmla="*/ 9 w 926"/>
                        <a:gd name="T93" fmla="*/ 380 h 955"/>
                        <a:gd name="T94" fmla="*/ 35 w 926"/>
                        <a:gd name="T95" fmla="*/ 432 h 955"/>
                        <a:gd name="T96" fmla="*/ 49 w 926"/>
                        <a:gd name="T97" fmla="*/ 466 h 955"/>
                        <a:gd name="T98" fmla="*/ 6 w 926"/>
                        <a:gd name="T99" fmla="*/ 495 h 955"/>
                        <a:gd name="T100" fmla="*/ 4 w 926"/>
                        <a:gd name="T101" fmla="*/ 523 h 955"/>
                        <a:gd name="T102" fmla="*/ 36 w 926"/>
                        <a:gd name="T103" fmla="*/ 561 h 955"/>
                        <a:gd name="T104" fmla="*/ 85 w 926"/>
                        <a:gd name="T105" fmla="*/ 579 h 955"/>
                        <a:gd name="T106" fmla="*/ 101 w 926"/>
                        <a:gd name="T107" fmla="*/ 624 h 955"/>
                        <a:gd name="T108" fmla="*/ 142 w 926"/>
                        <a:gd name="T109" fmla="*/ 730 h 955"/>
                        <a:gd name="T110" fmla="*/ 225 w 926"/>
                        <a:gd name="T111" fmla="*/ 841 h 955"/>
                        <a:gd name="T112" fmla="*/ 300 w 926"/>
                        <a:gd name="T113" fmla="*/ 898 h 955"/>
                        <a:gd name="T114" fmla="*/ 397 w 926"/>
                        <a:gd name="T115" fmla="*/ 945 h 9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926" h="955">
                          <a:moveTo>
                            <a:pt x="425" y="955"/>
                          </a:moveTo>
                          <a:lnTo>
                            <a:pt x="425" y="955"/>
                          </a:lnTo>
                          <a:lnTo>
                            <a:pt x="429" y="945"/>
                          </a:lnTo>
                          <a:lnTo>
                            <a:pt x="438" y="916"/>
                          </a:lnTo>
                          <a:lnTo>
                            <a:pt x="443" y="896"/>
                          </a:lnTo>
                          <a:lnTo>
                            <a:pt x="447" y="875"/>
                          </a:lnTo>
                          <a:lnTo>
                            <a:pt x="450" y="848"/>
                          </a:lnTo>
                          <a:lnTo>
                            <a:pt x="452" y="821"/>
                          </a:lnTo>
                          <a:lnTo>
                            <a:pt x="452" y="791"/>
                          </a:lnTo>
                          <a:lnTo>
                            <a:pt x="450" y="760"/>
                          </a:lnTo>
                          <a:lnTo>
                            <a:pt x="445" y="730"/>
                          </a:lnTo>
                          <a:lnTo>
                            <a:pt x="436" y="697"/>
                          </a:lnTo>
                          <a:lnTo>
                            <a:pt x="424" y="665"/>
                          </a:lnTo>
                          <a:lnTo>
                            <a:pt x="415" y="649"/>
                          </a:lnTo>
                          <a:lnTo>
                            <a:pt x="406" y="633"/>
                          </a:lnTo>
                          <a:lnTo>
                            <a:pt x="395" y="618"/>
                          </a:lnTo>
                          <a:lnTo>
                            <a:pt x="382" y="602"/>
                          </a:lnTo>
                          <a:lnTo>
                            <a:pt x="368" y="588"/>
                          </a:lnTo>
                          <a:lnTo>
                            <a:pt x="354" y="574"/>
                          </a:lnTo>
                          <a:lnTo>
                            <a:pt x="354" y="574"/>
                          </a:lnTo>
                          <a:lnTo>
                            <a:pt x="384" y="575"/>
                          </a:lnTo>
                          <a:lnTo>
                            <a:pt x="416" y="577"/>
                          </a:lnTo>
                          <a:lnTo>
                            <a:pt x="452" y="579"/>
                          </a:lnTo>
                          <a:lnTo>
                            <a:pt x="490" y="577"/>
                          </a:lnTo>
                          <a:lnTo>
                            <a:pt x="524" y="574"/>
                          </a:lnTo>
                          <a:lnTo>
                            <a:pt x="538" y="570"/>
                          </a:lnTo>
                          <a:lnTo>
                            <a:pt x="549" y="565"/>
                          </a:lnTo>
                          <a:lnTo>
                            <a:pt x="558" y="559"/>
                          </a:lnTo>
                          <a:lnTo>
                            <a:pt x="563" y="552"/>
                          </a:lnTo>
                          <a:lnTo>
                            <a:pt x="563" y="552"/>
                          </a:lnTo>
                          <a:lnTo>
                            <a:pt x="565" y="545"/>
                          </a:lnTo>
                          <a:lnTo>
                            <a:pt x="565" y="538"/>
                          </a:lnTo>
                          <a:lnTo>
                            <a:pt x="563" y="531"/>
                          </a:lnTo>
                          <a:lnTo>
                            <a:pt x="562" y="523"/>
                          </a:lnTo>
                          <a:lnTo>
                            <a:pt x="553" y="513"/>
                          </a:lnTo>
                          <a:lnTo>
                            <a:pt x="542" y="500"/>
                          </a:lnTo>
                          <a:lnTo>
                            <a:pt x="531" y="491"/>
                          </a:lnTo>
                          <a:lnTo>
                            <a:pt x="520" y="486"/>
                          </a:lnTo>
                          <a:lnTo>
                            <a:pt x="510" y="479"/>
                          </a:lnTo>
                          <a:lnTo>
                            <a:pt x="510" y="479"/>
                          </a:lnTo>
                          <a:lnTo>
                            <a:pt x="535" y="486"/>
                          </a:lnTo>
                          <a:lnTo>
                            <a:pt x="562" y="493"/>
                          </a:lnTo>
                          <a:lnTo>
                            <a:pt x="596" y="497"/>
                          </a:lnTo>
                          <a:lnTo>
                            <a:pt x="612" y="498"/>
                          </a:lnTo>
                          <a:lnTo>
                            <a:pt x="630" y="498"/>
                          </a:lnTo>
                          <a:lnTo>
                            <a:pt x="648" y="497"/>
                          </a:lnTo>
                          <a:lnTo>
                            <a:pt x="664" y="493"/>
                          </a:lnTo>
                          <a:lnTo>
                            <a:pt x="680" y="488"/>
                          </a:lnTo>
                          <a:lnTo>
                            <a:pt x="696" y="480"/>
                          </a:lnTo>
                          <a:lnTo>
                            <a:pt x="709" y="471"/>
                          </a:lnTo>
                          <a:lnTo>
                            <a:pt x="719" y="459"/>
                          </a:lnTo>
                          <a:lnTo>
                            <a:pt x="719" y="459"/>
                          </a:lnTo>
                          <a:lnTo>
                            <a:pt x="728" y="446"/>
                          </a:lnTo>
                          <a:lnTo>
                            <a:pt x="734" y="434"/>
                          </a:lnTo>
                          <a:lnTo>
                            <a:pt x="735" y="425"/>
                          </a:lnTo>
                          <a:lnTo>
                            <a:pt x="735" y="418"/>
                          </a:lnTo>
                          <a:lnTo>
                            <a:pt x="734" y="410"/>
                          </a:lnTo>
                          <a:lnTo>
                            <a:pt x="730" y="405"/>
                          </a:lnTo>
                          <a:lnTo>
                            <a:pt x="725" y="402"/>
                          </a:lnTo>
                          <a:lnTo>
                            <a:pt x="719" y="400"/>
                          </a:lnTo>
                          <a:lnTo>
                            <a:pt x="707" y="396"/>
                          </a:lnTo>
                          <a:lnTo>
                            <a:pt x="692" y="394"/>
                          </a:lnTo>
                          <a:lnTo>
                            <a:pt x="680" y="396"/>
                          </a:lnTo>
                          <a:lnTo>
                            <a:pt x="680" y="396"/>
                          </a:lnTo>
                          <a:lnTo>
                            <a:pt x="712" y="394"/>
                          </a:lnTo>
                          <a:lnTo>
                            <a:pt x="746" y="393"/>
                          </a:lnTo>
                          <a:lnTo>
                            <a:pt x="784" y="387"/>
                          </a:lnTo>
                          <a:lnTo>
                            <a:pt x="822" y="382"/>
                          </a:lnTo>
                          <a:lnTo>
                            <a:pt x="839" y="378"/>
                          </a:lnTo>
                          <a:lnTo>
                            <a:pt x="854" y="373"/>
                          </a:lnTo>
                          <a:lnTo>
                            <a:pt x="866" y="367"/>
                          </a:lnTo>
                          <a:lnTo>
                            <a:pt x="875" y="360"/>
                          </a:lnTo>
                          <a:lnTo>
                            <a:pt x="881" y="355"/>
                          </a:lnTo>
                          <a:lnTo>
                            <a:pt x="883" y="350"/>
                          </a:lnTo>
                          <a:lnTo>
                            <a:pt x="883" y="346"/>
                          </a:lnTo>
                          <a:lnTo>
                            <a:pt x="883" y="346"/>
                          </a:lnTo>
                          <a:lnTo>
                            <a:pt x="879" y="332"/>
                          </a:lnTo>
                          <a:lnTo>
                            <a:pt x="874" y="321"/>
                          </a:lnTo>
                          <a:lnTo>
                            <a:pt x="866" y="314"/>
                          </a:lnTo>
                          <a:lnTo>
                            <a:pt x="861" y="308"/>
                          </a:lnTo>
                          <a:lnTo>
                            <a:pt x="854" y="307"/>
                          </a:lnTo>
                          <a:lnTo>
                            <a:pt x="848" y="305"/>
                          </a:lnTo>
                          <a:lnTo>
                            <a:pt x="845" y="305"/>
                          </a:lnTo>
                          <a:lnTo>
                            <a:pt x="845" y="305"/>
                          </a:lnTo>
                          <a:lnTo>
                            <a:pt x="850" y="301"/>
                          </a:lnTo>
                          <a:lnTo>
                            <a:pt x="863" y="290"/>
                          </a:lnTo>
                          <a:lnTo>
                            <a:pt x="881" y="272"/>
                          </a:lnTo>
                          <a:lnTo>
                            <a:pt x="891" y="260"/>
                          </a:lnTo>
                          <a:lnTo>
                            <a:pt x="900" y="247"/>
                          </a:lnTo>
                          <a:lnTo>
                            <a:pt x="908" y="235"/>
                          </a:lnTo>
                          <a:lnTo>
                            <a:pt x="917" y="219"/>
                          </a:lnTo>
                          <a:lnTo>
                            <a:pt x="922" y="203"/>
                          </a:lnTo>
                          <a:lnTo>
                            <a:pt x="926" y="185"/>
                          </a:lnTo>
                          <a:lnTo>
                            <a:pt x="926" y="167"/>
                          </a:lnTo>
                          <a:lnTo>
                            <a:pt x="924" y="147"/>
                          </a:lnTo>
                          <a:lnTo>
                            <a:pt x="917" y="127"/>
                          </a:lnTo>
                          <a:lnTo>
                            <a:pt x="908" y="106"/>
                          </a:lnTo>
                          <a:lnTo>
                            <a:pt x="908" y="106"/>
                          </a:lnTo>
                          <a:lnTo>
                            <a:pt x="893" y="84"/>
                          </a:lnTo>
                          <a:lnTo>
                            <a:pt x="877" y="66"/>
                          </a:lnTo>
                          <a:lnTo>
                            <a:pt x="859" y="48"/>
                          </a:lnTo>
                          <a:lnTo>
                            <a:pt x="839" y="34"/>
                          </a:lnTo>
                          <a:lnTo>
                            <a:pt x="818" y="22"/>
                          </a:lnTo>
                          <a:lnTo>
                            <a:pt x="795" y="11"/>
                          </a:lnTo>
                          <a:lnTo>
                            <a:pt x="771" y="4"/>
                          </a:lnTo>
                          <a:lnTo>
                            <a:pt x="748" y="0"/>
                          </a:lnTo>
                          <a:lnTo>
                            <a:pt x="727" y="0"/>
                          </a:lnTo>
                          <a:lnTo>
                            <a:pt x="703" y="4"/>
                          </a:lnTo>
                          <a:lnTo>
                            <a:pt x="694" y="5"/>
                          </a:lnTo>
                          <a:lnTo>
                            <a:pt x="684" y="11"/>
                          </a:lnTo>
                          <a:lnTo>
                            <a:pt x="673" y="16"/>
                          </a:lnTo>
                          <a:lnTo>
                            <a:pt x="664" y="22"/>
                          </a:lnTo>
                          <a:lnTo>
                            <a:pt x="655" y="29"/>
                          </a:lnTo>
                          <a:lnTo>
                            <a:pt x="648" y="38"/>
                          </a:lnTo>
                          <a:lnTo>
                            <a:pt x="640" y="48"/>
                          </a:lnTo>
                          <a:lnTo>
                            <a:pt x="633" y="59"/>
                          </a:lnTo>
                          <a:lnTo>
                            <a:pt x="628" y="72"/>
                          </a:lnTo>
                          <a:lnTo>
                            <a:pt x="623" y="84"/>
                          </a:lnTo>
                          <a:lnTo>
                            <a:pt x="617" y="100"/>
                          </a:lnTo>
                          <a:lnTo>
                            <a:pt x="614" y="117"/>
                          </a:lnTo>
                          <a:lnTo>
                            <a:pt x="614" y="117"/>
                          </a:lnTo>
                          <a:lnTo>
                            <a:pt x="601" y="100"/>
                          </a:lnTo>
                          <a:lnTo>
                            <a:pt x="585" y="86"/>
                          </a:lnTo>
                          <a:lnTo>
                            <a:pt x="563" y="68"/>
                          </a:lnTo>
                          <a:lnTo>
                            <a:pt x="538" y="50"/>
                          </a:lnTo>
                          <a:lnTo>
                            <a:pt x="526" y="41"/>
                          </a:lnTo>
                          <a:lnTo>
                            <a:pt x="511" y="34"/>
                          </a:lnTo>
                          <a:lnTo>
                            <a:pt x="497" y="29"/>
                          </a:lnTo>
                          <a:lnTo>
                            <a:pt x="481" y="23"/>
                          </a:lnTo>
                          <a:lnTo>
                            <a:pt x="467" y="20"/>
                          </a:lnTo>
                          <a:lnTo>
                            <a:pt x="450" y="18"/>
                          </a:lnTo>
                          <a:lnTo>
                            <a:pt x="450" y="18"/>
                          </a:lnTo>
                          <a:lnTo>
                            <a:pt x="431" y="20"/>
                          </a:lnTo>
                          <a:lnTo>
                            <a:pt x="413" y="23"/>
                          </a:lnTo>
                          <a:lnTo>
                            <a:pt x="393" y="30"/>
                          </a:lnTo>
                          <a:lnTo>
                            <a:pt x="375" y="38"/>
                          </a:lnTo>
                          <a:lnTo>
                            <a:pt x="359" y="48"/>
                          </a:lnTo>
                          <a:lnTo>
                            <a:pt x="345" y="59"/>
                          </a:lnTo>
                          <a:lnTo>
                            <a:pt x="334" y="72"/>
                          </a:lnTo>
                          <a:lnTo>
                            <a:pt x="325" y="84"/>
                          </a:lnTo>
                          <a:lnTo>
                            <a:pt x="320" y="99"/>
                          </a:lnTo>
                          <a:lnTo>
                            <a:pt x="318" y="106"/>
                          </a:lnTo>
                          <a:lnTo>
                            <a:pt x="318" y="113"/>
                          </a:lnTo>
                          <a:lnTo>
                            <a:pt x="320" y="122"/>
                          </a:lnTo>
                          <a:lnTo>
                            <a:pt x="323" y="129"/>
                          </a:lnTo>
                          <a:lnTo>
                            <a:pt x="327" y="136"/>
                          </a:lnTo>
                          <a:lnTo>
                            <a:pt x="332" y="143"/>
                          </a:lnTo>
                          <a:lnTo>
                            <a:pt x="339" y="151"/>
                          </a:lnTo>
                          <a:lnTo>
                            <a:pt x="346" y="158"/>
                          </a:lnTo>
                          <a:lnTo>
                            <a:pt x="357" y="163"/>
                          </a:lnTo>
                          <a:lnTo>
                            <a:pt x="368" y="170"/>
                          </a:lnTo>
                          <a:lnTo>
                            <a:pt x="397" y="183"/>
                          </a:lnTo>
                          <a:lnTo>
                            <a:pt x="433" y="194"/>
                          </a:lnTo>
                          <a:lnTo>
                            <a:pt x="433" y="194"/>
                          </a:lnTo>
                          <a:lnTo>
                            <a:pt x="420" y="197"/>
                          </a:lnTo>
                          <a:lnTo>
                            <a:pt x="389" y="204"/>
                          </a:lnTo>
                          <a:lnTo>
                            <a:pt x="345" y="219"/>
                          </a:lnTo>
                          <a:lnTo>
                            <a:pt x="320" y="229"/>
                          </a:lnTo>
                          <a:lnTo>
                            <a:pt x="293" y="242"/>
                          </a:lnTo>
                          <a:lnTo>
                            <a:pt x="266" y="255"/>
                          </a:lnTo>
                          <a:lnTo>
                            <a:pt x="239" y="272"/>
                          </a:lnTo>
                          <a:lnTo>
                            <a:pt x="214" y="290"/>
                          </a:lnTo>
                          <a:lnTo>
                            <a:pt x="190" y="310"/>
                          </a:lnTo>
                          <a:lnTo>
                            <a:pt x="171" y="333"/>
                          </a:lnTo>
                          <a:lnTo>
                            <a:pt x="162" y="348"/>
                          </a:lnTo>
                          <a:lnTo>
                            <a:pt x="155" y="360"/>
                          </a:lnTo>
                          <a:lnTo>
                            <a:pt x="147" y="375"/>
                          </a:lnTo>
                          <a:lnTo>
                            <a:pt x="142" y="389"/>
                          </a:lnTo>
                          <a:lnTo>
                            <a:pt x="137" y="405"/>
                          </a:lnTo>
                          <a:lnTo>
                            <a:pt x="133" y="421"/>
                          </a:lnTo>
                          <a:lnTo>
                            <a:pt x="133" y="421"/>
                          </a:lnTo>
                          <a:lnTo>
                            <a:pt x="130" y="403"/>
                          </a:lnTo>
                          <a:lnTo>
                            <a:pt x="122" y="385"/>
                          </a:lnTo>
                          <a:lnTo>
                            <a:pt x="112" y="367"/>
                          </a:lnTo>
                          <a:lnTo>
                            <a:pt x="106" y="359"/>
                          </a:lnTo>
                          <a:lnTo>
                            <a:pt x="99" y="350"/>
                          </a:lnTo>
                          <a:lnTo>
                            <a:pt x="90" y="342"/>
                          </a:lnTo>
                          <a:lnTo>
                            <a:pt x="81" y="337"/>
                          </a:lnTo>
                          <a:lnTo>
                            <a:pt x="70" y="333"/>
                          </a:lnTo>
                          <a:lnTo>
                            <a:pt x="60" y="332"/>
                          </a:lnTo>
                          <a:lnTo>
                            <a:pt x="49" y="333"/>
                          </a:lnTo>
                          <a:lnTo>
                            <a:pt x="35" y="337"/>
                          </a:lnTo>
                          <a:lnTo>
                            <a:pt x="35" y="337"/>
                          </a:lnTo>
                          <a:lnTo>
                            <a:pt x="24" y="344"/>
                          </a:lnTo>
                          <a:lnTo>
                            <a:pt x="15" y="353"/>
                          </a:lnTo>
                          <a:lnTo>
                            <a:pt x="11" y="360"/>
                          </a:lnTo>
                          <a:lnTo>
                            <a:pt x="9" y="371"/>
                          </a:lnTo>
                          <a:lnTo>
                            <a:pt x="9" y="380"/>
                          </a:lnTo>
                          <a:lnTo>
                            <a:pt x="11" y="391"/>
                          </a:lnTo>
                          <a:lnTo>
                            <a:pt x="17" y="402"/>
                          </a:lnTo>
                          <a:lnTo>
                            <a:pt x="22" y="412"/>
                          </a:lnTo>
                          <a:lnTo>
                            <a:pt x="35" y="432"/>
                          </a:lnTo>
                          <a:lnTo>
                            <a:pt x="49" y="448"/>
                          </a:lnTo>
                          <a:lnTo>
                            <a:pt x="63" y="462"/>
                          </a:lnTo>
                          <a:lnTo>
                            <a:pt x="63" y="462"/>
                          </a:lnTo>
                          <a:lnTo>
                            <a:pt x="49" y="466"/>
                          </a:lnTo>
                          <a:lnTo>
                            <a:pt x="36" y="471"/>
                          </a:lnTo>
                          <a:lnTo>
                            <a:pt x="22" y="479"/>
                          </a:lnTo>
                          <a:lnTo>
                            <a:pt x="11" y="489"/>
                          </a:lnTo>
                          <a:lnTo>
                            <a:pt x="6" y="495"/>
                          </a:lnTo>
                          <a:lnTo>
                            <a:pt x="2" y="500"/>
                          </a:lnTo>
                          <a:lnTo>
                            <a:pt x="0" y="507"/>
                          </a:lnTo>
                          <a:lnTo>
                            <a:pt x="2" y="516"/>
                          </a:lnTo>
                          <a:lnTo>
                            <a:pt x="4" y="523"/>
                          </a:lnTo>
                          <a:lnTo>
                            <a:pt x="9" y="534"/>
                          </a:lnTo>
                          <a:lnTo>
                            <a:pt x="9" y="534"/>
                          </a:lnTo>
                          <a:lnTo>
                            <a:pt x="24" y="550"/>
                          </a:lnTo>
                          <a:lnTo>
                            <a:pt x="36" y="561"/>
                          </a:lnTo>
                          <a:lnTo>
                            <a:pt x="51" y="570"/>
                          </a:lnTo>
                          <a:lnTo>
                            <a:pt x="65" y="575"/>
                          </a:lnTo>
                          <a:lnTo>
                            <a:pt x="76" y="577"/>
                          </a:lnTo>
                          <a:lnTo>
                            <a:pt x="85" y="579"/>
                          </a:lnTo>
                          <a:lnTo>
                            <a:pt x="94" y="579"/>
                          </a:lnTo>
                          <a:lnTo>
                            <a:pt x="94" y="579"/>
                          </a:lnTo>
                          <a:lnTo>
                            <a:pt x="94" y="590"/>
                          </a:lnTo>
                          <a:lnTo>
                            <a:pt x="101" y="624"/>
                          </a:lnTo>
                          <a:lnTo>
                            <a:pt x="108" y="645"/>
                          </a:lnTo>
                          <a:lnTo>
                            <a:pt x="115" y="672"/>
                          </a:lnTo>
                          <a:lnTo>
                            <a:pt x="128" y="701"/>
                          </a:lnTo>
                          <a:lnTo>
                            <a:pt x="142" y="730"/>
                          </a:lnTo>
                          <a:lnTo>
                            <a:pt x="160" y="762"/>
                          </a:lnTo>
                          <a:lnTo>
                            <a:pt x="183" y="792"/>
                          </a:lnTo>
                          <a:lnTo>
                            <a:pt x="210" y="825"/>
                          </a:lnTo>
                          <a:lnTo>
                            <a:pt x="225" y="841"/>
                          </a:lnTo>
                          <a:lnTo>
                            <a:pt x="242" y="855"/>
                          </a:lnTo>
                          <a:lnTo>
                            <a:pt x="259" y="869"/>
                          </a:lnTo>
                          <a:lnTo>
                            <a:pt x="278" y="884"/>
                          </a:lnTo>
                          <a:lnTo>
                            <a:pt x="300" y="898"/>
                          </a:lnTo>
                          <a:lnTo>
                            <a:pt x="321" y="911"/>
                          </a:lnTo>
                          <a:lnTo>
                            <a:pt x="345" y="923"/>
                          </a:lnTo>
                          <a:lnTo>
                            <a:pt x="370" y="934"/>
                          </a:lnTo>
                          <a:lnTo>
                            <a:pt x="397" y="945"/>
                          </a:lnTo>
                          <a:lnTo>
                            <a:pt x="425" y="955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85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  <a:close/>
                        </a:path>
                      </a:pathLst>
                    </a:custGeom>
                    <a:solidFill>
                      <a:srgbClr val="FEDCB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86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4738933" y="3952340"/>
                      <a:ext cx="267895" cy="295827"/>
                    </a:xfrm>
                    <a:custGeom>
                      <a:avLst/>
                      <a:gdLst>
                        <a:gd name="T0" fmla="*/ 172 w 211"/>
                        <a:gd name="T1" fmla="*/ 36 h 233"/>
                        <a:gd name="T2" fmla="*/ 172 w 211"/>
                        <a:gd name="T3" fmla="*/ 36 h 233"/>
                        <a:gd name="T4" fmla="*/ 159 w 211"/>
                        <a:gd name="T5" fmla="*/ 27 h 233"/>
                        <a:gd name="T6" fmla="*/ 145 w 211"/>
                        <a:gd name="T7" fmla="*/ 18 h 233"/>
                        <a:gd name="T8" fmla="*/ 127 w 211"/>
                        <a:gd name="T9" fmla="*/ 9 h 233"/>
                        <a:gd name="T10" fmla="*/ 106 w 211"/>
                        <a:gd name="T11" fmla="*/ 4 h 233"/>
                        <a:gd name="T12" fmla="*/ 93 w 211"/>
                        <a:gd name="T13" fmla="*/ 0 h 233"/>
                        <a:gd name="T14" fmla="*/ 81 w 211"/>
                        <a:gd name="T15" fmla="*/ 0 h 233"/>
                        <a:gd name="T16" fmla="*/ 68 w 211"/>
                        <a:gd name="T17" fmla="*/ 0 h 233"/>
                        <a:gd name="T18" fmla="*/ 54 w 211"/>
                        <a:gd name="T19" fmla="*/ 4 h 233"/>
                        <a:gd name="T20" fmla="*/ 39 w 211"/>
                        <a:gd name="T21" fmla="*/ 8 h 233"/>
                        <a:gd name="T22" fmla="*/ 27 w 211"/>
                        <a:gd name="T23" fmla="*/ 15 h 233"/>
                        <a:gd name="T24" fmla="*/ 27 w 211"/>
                        <a:gd name="T25" fmla="*/ 15 h 233"/>
                        <a:gd name="T26" fmla="*/ 20 w 211"/>
                        <a:gd name="T27" fmla="*/ 18 h 233"/>
                        <a:gd name="T28" fmla="*/ 14 w 211"/>
                        <a:gd name="T29" fmla="*/ 24 h 233"/>
                        <a:gd name="T30" fmla="*/ 9 w 211"/>
                        <a:gd name="T31" fmla="*/ 31 h 233"/>
                        <a:gd name="T32" fmla="*/ 5 w 211"/>
                        <a:gd name="T33" fmla="*/ 38 h 233"/>
                        <a:gd name="T34" fmla="*/ 2 w 211"/>
                        <a:gd name="T35" fmla="*/ 52 h 233"/>
                        <a:gd name="T36" fmla="*/ 0 w 211"/>
                        <a:gd name="T37" fmla="*/ 72 h 233"/>
                        <a:gd name="T38" fmla="*/ 2 w 211"/>
                        <a:gd name="T39" fmla="*/ 92 h 233"/>
                        <a:gd name="T40" fmla="*/ 7 w 211"/>
                        <a:gd name="T41" fmla="*/ 112 h 233"/>
                        <a:gd name="T42" fmla="*/ 14 w 211"/>
                        <a:gd name="T43" fmla="*/ 133 h 233"/>
                        <a:gd name="T44" fmla="*/ 25 w 211"/>
                        <a:gd name="T45" fmla="*/ 153 h 233"/>
                        <a:gd name="T46" fmla="*/ 36 w 211"/>
                        <a:gd name="T47" fmla="*/ 173 h 233"/>
                        <a:gd name="T48" fmla="*/ 50 w 211"/>
                        <a:gd name="T49" fmla="*/ 190 h 233"/>
                        <a:gd name="T50" fmla="*/ 66 w 211"/>
                        <a:gd name="T51" fmla="*/ 207 h 233"/>
                        <a:gd name="T52" fmla="*/ 82 w 211"/>
                        <a:gd name="T53" fmla="*/ 219 h 233"/>
                        <a:gd name="T54" fmla="*/ 102 w 211"/>
                        <a:gd name="T55" fmla="*/ 228 h 233"/>
                        <a:gd name="T56" fmla="*/ 111 w 211"/>
                        <a:gd name="T57" fmla="*/ 232 h 233"/>
                        <a:gd name="T58" fmla="*/ 120 w 211"/>
                        <a:gd name="T59" fmla="*/ 233 h 233"/>
                        <a:gd name="T60" fmla="*/ 131 w 211"/>
                        <a:gd name="T61" fmla="*/ 233 h 233"/>
                        <a:gd name="T62" fmla="*/ 140 w 211"/>
                        <a:gd name="T63" fmla="*/ 233 h 233"/>
                        <a:gd name="T64" fmla="*/ 150 w 211"/>
                        <a:gd name="T65" fmla="*/ 230 h 233"/>
                        <a:gd name="T66" fmla="*/ 161 w 211"/>
                        <a:gd name="T67" fmla="*/ 228 h 233"/>
                        <a:gd name="T68" fmla="*/ 161 w 211"/>
                        <a:gd name="T69" fmla="*/ 228 h 233"/>
                        <a:gd name="T70" fmla="*/ 179 w 211"/>
                        <a:gd name="T71" fmla="*/ 217 h 233"/>
                        <a:gd name="T72" fmla="*/ 192 w 211"/>
                        <a:gd name="T73" fmla="*/ 207 h 233"/>
                        <a:gd name="T74" fmla="*/ 202 w 211"/>
                        <a:gd name="T75" fmla="*/ 192 h 233"/>
                        <a:gd name="T76" fmla="*/ 208 w 211"/>
                        <a:gd name="T77" fmla="*/ 178 h 233"/>
                        <a:gd name="T78" fmla="*/ 211 w 211"/>
                        <a:gd name="T79" fmla="*/ 164 h 233"/>
                        <a:gd name="T80" fmla="*/ 211 w 211"/>
                        <a:gd name="T81" fmla="*/ 147 h 233"/>
                        <a:gd name="T82" fmla="*/ 210 w 211"/>
                        <a:gd name="T83" fmla="*/ 131 h 233"/>
                        <a:gd name="T84" fmla="*/ 206 w 211"/>
                        <a:gd name="T85" fmla="*/ 115 h 233"/>
                        <a:gd name="T86" fmla="*/ 202 w 211"/>
                        <a:gd name="T87" fmla="*/ 99 h 233"/>
                        <a:gd name="T88" fmla="*/ 197 w 211"/>
                        <a:gd name="T89" fmla="*/ 85 h 233"/>
                        <a:gd name="T90" fmla="*/ 185 w 211"/>
                        <a:gd name="T91" fmla="*/ 60 h 233"/>
                        <a:gd name="T92" fmla="*/ 176 w 211"/>
                        <a:gd name="T93" fmla="*/ 42 h 233"/>
                        <a:gd name="T94" fmla="*/ 172 w 211"/>
                        <a:gd name="T95" fmla="*/ 36 h 2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211" h="233">
                          <a:moveTo>
                            <a:pt x="172" y="36"/>
                          </a:moveTo>
                          <a:lnTo>
                            <a:pt x="172" y="36"/>
                          </a:lnTo>
                          <a:lnTo>
                            <a:pt x="159" y="27"/>
                          </a:lnTo>
                          <a:lnTo>
                            <a:pt x="145" y="18"/>
                          </a:lnTo>
                          <a:lnTo>
                            <a:pt x="127" y="9"/>
                          </a:lnTo>
                          <a:lnTo>
                            <a:pt x="106" y="4"/>
                          </a:lnTo>
                          <a:lnTo>
                            <a:pt x="93" y="0"/>
                          </a:lnTo>
                          <a:lnTo>
                            <a:pt x="81" y="0"/>
                          </a:lnTo>
                          <a:lnTo>
                            <a:pt x="68" y="0"/>
                          </a:lnTo>
                          <a:lnTo>
                            <a:pt x="54" y="4"/>
                          </a:lnTo>
                          <a:lnTo>
                            <a:pt x="39" y="8"/>
                          </a:lnTo>
                          <a:lnTo>
                            <a:pt x="27" y="15"/>
                          </a:lnTo>
                          <a:lnTo>
                            <a:pt x="27" y="15"/>
                          </a:lnTo>
                          <a:lnTo>
                            <a:pt x="20" y="18"/>
                          </a:lnTo>
                          <a:lnTo>
                            <a:pt x="14" y="24"/>
                          </a:lnTo>
                          <a:lnTo>
                            <a:pt x="9" y="31"/>
                          </a:lnTo>
                          <a:lnTo>
                            <a:pt x="5" y="38"/>
                          </a:lnTo>
                          <a:lnTo>
                            <a:pt x="2" y="52"/>
                          </a:lnTo>
                          <a:lnTo>
                            <a:pt x="0" y="72"/>
                          </a:lnTo>
                          <a:lnTo>
                            <a:pt x="2" y="92"/>
                          </a:lnTo>
                          <a:lnTo>
                            <a:pt x="7" y="112"/>
                          </a:lnTo>
                          <a:lnTo>
                            <a:pt x="14" y="133"/>
                          </a:lnTo>
                          <a:lnTo>
                            <a:pt x="25" y="153"/>
                          </a:lnTo>
                          <a:lnTo>
                            <a:pt x="36" y="173"/>
                          </a:lnTo>
                          <a:lnTo>
                            <a:pt x="50" y="190"/>
                          </a:lnTo>
                          <a:lnTo>
                            <a:pt x="66" y="207"/>
                          </a:lnTo>
                          <a:lnTo>
                            <a:pt x="82" y="219"/>
                          </a:lnTo>
                          <a:lnTo>
                            <a:pt x="102" y="228"/>
                          </a:lnTo>
                          <a:lnTo>
                            <a:pt x="111" y="232"/>
                          </a:lnTo>
                          <a:lnTo>
                            <a:pt x="120" y="233"/>
                          </a:lnTo>
                          <a:lnTo>
                            <a:pt x="131" y="233"/>
                          </a:lnTo>
                          <a:lnTo>
                            <a:pt x="140" y="233"/>
                          </a:lnTo>
                          <a:lnTo>
                            <a:pt x="150" y="230"/>
                          </a:lnTo>
                          <a:lnTo>
                            <a:pt x="161" y="228"/>
                          </a:lnTo>
                          <a:lnTo>
                            <a:pt x="161" y="228"/>
                          </a:lnTo>
                          <a:lnTo>
                            <a:pt x="179" y="217"/>
                          </a:lnTo>
                          <a:lnTo>
                            <a:pt x="192" y="207"/>
                          </a:lnTo>
                          <a:lnTo>
                            <a:pt x="202" y="192"/>
                          </a:lnTo>
                          <a:lnTo>
                            <a:pt x="208" y="178"/>
                          </a:lnTo>
                          <a:lnTo>
                            <a:pt x="211" y="164"/>
                          </a:lnTo>
                          <a:lnTo>
                            <a:pt x="211" y="147"/>
                          </a:lnTo>
                          <a:lnTo>
                            <a:pt x="210" y="131"/>
                          </a:lnTo>
                          <a:lnTo>
                            <a:pt x="206" y="115"/>
                          </a:lnTo>
                          <a:lnTo>
                            <a:pt x="202" y="99"/>
                          </a:lnTo>
                          <a:lnTo>
                            <a:pt x="197" y="85"/>
                          </a:lnTo>
                          <a:lnTo>
                            <a:pt x="185" y="60"/>
                          </a:lnTo>
                          <a:lnTo>
                            <a:pt x="176" y="42"/>
                          </a:lnTo>
                          <a:lnTo>
                            <a:pt x="172" y="36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87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B8F5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88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5278531" y="3690793"/>
                      <a:ext cx="198064" cy="171402"/>
                    </a:xfrm>
                    <a:custGeom>
                      <a:avLst/>
                      <a:gdLst>
                        <a:gd name="T0" fmla="*/ 0 w 156"/>
                        <a:gd name="T1" fmla="*/ 0 h 135"/>
                        <a:gd name="T2" fmla="*/ 16 w 156"/>
                        <a:gd name="T3" fmla="*/ 40 h 135"/>
                        <a:gd name="T4" fmla="*/ 32 w 156"/>
                        <a:gd name="T5" fmla="*/ 67 h 135"/>
                        <a:gd name="T6" fmla="*/ 41 w 156"/>
                        <a:gd name="T7" fmla="*/ 74 h 135"/>
                        <a:gd name="T8" fmla="*/ 52 w 156"/>
                        <a:gd name="T9" fmla="*/ 77 h 135"/>
                        <a:gd name="T10" fmla="*/ 57 w 156"/>
                        <a:gd name="T11" fmla="*/ 76 h 135"/>
                        <a:gd name="T12" fmla="*/ 68 w 156"/>
                        <a:gd name="T13" fmla="*/ 68 h 135"/>
                        <a:gd name="T14" fmla="*/ 88 w 156"/>
                        <a:gd name="T15" fmla="*/ 45 h 135"/>
                        <a:gd name="T16" fmla="*/ 102 w 156"/>
                        <a:gd name="T17" fmla="*/ 40 h 135"/>
                        <a:gd name="T18" fmla="*/ 113 w 156"/>
                        <a:gd name="T19" fmla="*/ 43 h 135"/>
                        <a:gd name="T20" fmla="*/ 120 w 156"/>
                        <a:gd name="T21" fmla="*/ 47 h 135"/>
                        <a:gd name="T22" fmla="*/ 132 w 156"/>
                        <a:gd name="T23" fmla="*/ 58 h 135"/>
                        <a:gd name="T24" fmla="*/ 138 w 156"/>
                        <a:gd name="T25" fmla="*/ 68 h 135"/>
                        <a:gd name="T26" fmla="*/ 138 w 156"/>
                        <a:gd name="T27" fmla="*/ 81 h 135"/>
                        <a:gd name="T28" fmla="*/ 123 w 156"/>
                        <a:gd name="T29" fmla="*/ 106 h 135"/>
                        <a:gd name="T30" fmla="*/ 98 w 156"/>
                        <a:gd name="T31" fmla="*/ 128 h 135"/>
                        <a:gd name="T32" fmla="*/ 82 w 156"/>
                        <a:gd name="T33" fmla="*/ 135 h 135"/>
                        <a:gd name="T34" fmla="*/ 113 w 156"/>
                        <a:gd name="T35" fmla="*/ 120 h 135"/>
                        <a:gd name="T36" fmla="*/ 136 w 156"/>
                        <a:gd name="T37" fmla="*/ 106 h 135"/>
                        <a:gd name="T38" fmla="*/ 149 w 156"/>
                        <a:gd name="T39" fmla="*/ 92 h 135"/>
                        <a:gd name="T40" fmla="*/ 156 w 156"/>
                        <a:gd name="T41" fmla="*/ 74 h 135"/>
                        <a:gd name="T42" fmla="*/ 152 w 156"/>
                        <a:gd name="T43" fmla="*/ 56 h 135"/>
                        <a:gd name="T44" fmla="*/ 147 w 156"/>
                        <a:gd name="T45" fmla="*/ 45 h 135"/>
                        <a:gd name="T46" fmla="*/ 132 w 156"/>
                        <a:gd name="T47" fmla="*/ 27 h 135"/>
                        <a:gd name="T48" fmla="*/ 118 w 156"/>
                        <a:gd name="T49" fmla="*/ 20 h 135"/>
                        <a:gd name="T50" fmla="*/ 104 w 156"/>
                        <a:gd name="T51" fmla="*/ 20 h 135"/>
                        <a:gd name="T52" fmla="*/ 91 w 156"/>
                        <a:gd name="T53" fmla="*/ 25 h 135"/>
                        <a:gd name="T54" fmla="*/ 68 w 156"/>
                        <a:gd name="T55" fmla="*/ 42 h 135"/>
                        <a:gd name="T56" fmla="*/ 50 w 156"/>
                        <a:gd name="T57" fmla="*/ 54 h 135"/>
                        <a:gd name="T58" fmla="*/ 45 w 156"/>
                        <a:gd name="T59" fmla="*/ 54 h 135"/>
                        <a:gd name="T60" fmla="*/ 32 w 156"/>
                        <a:gd name="T61" fmla="*/ 49 h 135"/>
                        <a:gd name="T62" fmla="*/ 18 w 156"/>
                        <a:gd name="T63" fmla="*/ 31 h 135"/>
                        <a:gd name="T64" fmla="*/ 0 w 156"/>
                        <a:gd name="T65" fmla="*/ 0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56" h="13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5" y="13"/>
                          </a:lnTo>
                          <a:lnTo>
                            <a:pt x="16" y="40"/>
                          </a:lnTo>
                          <a:lnTo>
                            <a:pt x="23" y="54"/>
                          </a:lnTo>
                          <a:lnTo>
                            <a:pt x="32" y="67"/>
                          </a:lnTo>
                          <a:lnTo>
                            <a:pt x="36" y="70"/>
                          </a:lnTo>
                          <a:lnTo>
                            <a:pt x="41" y="74"/>
                          </a:lnTo>
                          <a:lnTo>
                            <a:pt x="46" y="77"/>
                          </a:lnTo>
                          <a:lnTo>
                            <a:pt x="52" y="77"/>
                          </a:lnTo>
                          <a:lnTo>
                            <a:pt x="52" y="77"/>
                          </a:lnTo>
                          <a:lnTo>
                            <a:pt x="57" y="76"/>
                          </a:lnTo>
                          <a:lnTo>
                            <a:pt x="61" y="74"/>
                          </a:lnTo>
                          <a:lnTo>
                            <a:pt x="68" y="68"/>
                          </a:lnTo>
                          <a:lnTo>
                            <a:pt x="80" y="52"/>
                          </a:lnTo>
                          <a:lnTo>
                            <a:pt x="88" y="45"/>
                          </a:lnTo>
                          <a:lnTo>
                            <a:pt x="97" y="42"/>
                          </a:lnTo>
                          <a:lnTo>
                            <a:pt x="102" y="40"/>
                          </a:lnTo>
                          <a:lnTo>
                            <a:pt x="107" y="42"/>
                          </a:lnTo>
                          <a:lnTo>
                            <a:pt x="113" y="43"/>
                          </a:lnTo>
                          <a:lnTo>
                            <a:pt x="120" y="47"/>
                          </a:lnTo>
                          <a:lnTo>
                            <a:pt x="120" y="47"/>
                          </a:lnTo>
                          <a:lnTo>
                            <a:pt x="127" y="52"/>
                          </a:lnTo>
                          <a:lnTo>
                            <a:pt x="132" y="58"/>
                          </a:lnTo>
                          <a:lnTo>
                            <a:pt x="136" y="63"/>
                          </a:lnTo>
                          <a:lnTo>
                            <a:pt x="138" y="68"/>
                          </a:lnTo>
                          <a:lnTo>
                            <a:pt x="138" y="76"/>
                          </a:lnTo>
                          <a:lnTo>
                            <a:pt x="138" y="81"/>
                          </a:lnTo>
                          <a:lnTo>
                            <a:pt x="132" y="94"/>
                          </a:lnTo>
                          <a:lnTo>
                            <a:pt x="123" y="106"/>
                          </a:lnTo>
                          <a:lnTo>
                            <a:pt x="113" y="117"/>
                          </a:lnTo>
                          <a:lnTo>
                            <a:pt x="98" y="128"/>
                          </a:lnTo>
                          <a:lnTo>
                            <a:pt x="82" y="135"/>
                          </a:lnTo>
                          <a:lnTo>
                            <a:pt x="82" y="135"/>
                          </a:lnTo>
                          <a:lnTo>
                            <a:pt x="97" y="129"/>
                          </a:lnTo>
                          <a:lnTo>
                            <a:pt x="113" y="120"/>
                          </a:lnTo>
                          <a:lnTo>
                            <a:pt x="129" y="111"/>
                          </a:lnTo>
                          <a:lnTo>
                            <a:pt x="136" y="106"/>
                          </a:lnTo>
                          <a:lnTo>
                            <a:pt x="143" y="99"/>
                          </a:lnTo>
                          <a:lnTo>
                            <a:pt x="149" y="92"/>
                          </a:lnTo>
                          <a:lnTo>
                            <a:pt x="154" y="83"/>
                          </a:lnTo>
                          <a:lnTo>
                            <a:pt x="156" y="74"/>
                          </a:lnTo>
                          <a:lnTo>
                            <a:pt x="156" y="65"/>
                          </a:lnTo>
                          <a:lnTo>
                            <a:pt x="152" y="56"/>
                          </a:lnTo>
                          <a:lnTo>
                            <a:pt x="147" y="45"/>
                          </a:lnTo>
                          <a:lnTo>
                            <a:pt x="147" y="45"/>
                          </a:lnTo>
                          <a:lnTo>
                            <a:pt x="140" y="34"/>
                          </a:lnTo>
                          <a:lnTo>
                            <a:pt x="132" y="27"/>
                          </a:lnTo>
                          <a:lnTo>
                            <a:pt x="125" y="24"/>
                          </a:lnTo>
                          <a:lnTo>
                            <a:pt x="118" y="20"/>
                          </a:lnTo>
                          <a:lnTo>
                            <a:pt x="111" y="20"/>
                          </a:lnTo>
                          <a:lnTo>
                            <a:pt x="104" y="20"/>
                          </a:lnTo>
                          <a:lnTo>
                            <a:pt x="97" y="22"/>
                          </a:lnTo>
                          <a:lnTo>
                            <a:pt x="91" y="25"/>
                          </a:lnTo>
                          <a:lnTo>
                            <a:pt x="79" y="33"/>
                          </a:lnTo>
                          <a:lnTo>
                            <a:pt x="68" y="42"/>
                          </a:lnTo>
                          <a:lnTo>
                            <a:pt x="57" y="49"/>
                          </a:lnTo>
                          <a:lnTo>
                            <a:pt x="50" y="54"/>
                          </a:lnTo>
                          <a:lnTo>
                            <a:pt x="50" y="54"/>
                          </a:lnTo>
                          <a:lnTo>
                            <a:pt x="45" y="54"/>
                          </a:lnTo>
                          <a:lnTo>
                            <a:pt x="41" y="54"/>
                          </a:lnTo>
                          <a:lnTo>
                            <a:pt x="32" y="49"/>
                          </a:lnTo>
                          <a:lnTo>
                            <a:pt x="25" y="42"/>
                          </a:lnTo>
                          <a:lnTo>
                            <a:pt x="18" y="31"/>
                          </a:lnTo>
                          <a:lnTo>
                            <a:pt x="5" y="11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89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EDA6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90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5132523" y="4132629"/>
                      <a:ext cx="286939" cy="161245"/>
                    </a:xfrm>
                    <a:custGeom>
                      <a:avLst/>
                      <a:gdLst>
                        <a:gd name="T0" fmla="*/ 0 w 226"/>
                        <a:gd name="T1" fmla="*/ 13 h 127"/>
                        <a:gd name="T2" fmla="*/ 0 w 226"/>
                        <a:gd name="T3" fmla="*/ 13 h 127"/>
                        <a:gd name="T4" fmla="*/ 20 w 226"/>
                        <a:gd name="T5" fmla="*/ 39 h 127"/>
                        <a:gd name="T6" fmla="*/ 43 w 226"/>
                        <a:gd name="T7" fmla="*/ 63 h 127"/>
                        <a:gd name="T8" fmla="*/ 68 w 226"/>
                        <a:gd name="T9" fmla="*/ 84 h 127"/>
                        <a:gd name="T10" fmla="*/ 93 w 226"/>
                        <a:gd name="T11" fmla="*/ 102 h 127"/>
                        <a:gd name="T12" fmla="*/ 120 w 226"/>
                        <a:gd name="T13" fmla="*/ 115 h 127"/>
                        <a:gd name="T14" fmla="*/ 134 w 226"/>
                        <a:gd name="T15" fmla="*/ 120 h 127"/>
                        <a:gd name="T16" fmla="*/ 147 w 226"/>
                        <a:gd name="T17" fmla="*/ 124 h 127"/>
                        <a:gd name="T18" fmla="*/ 161 w 226"/>
                        <a:gd name="T19" fmla="*/ 126 h 127"/>
                        <a:gd name="T20" fmla="*/ 174 w 226"/>
                        <a:gd name="T21" fmla="*/ 127 h 127"/>
                        <a:gd name="T22" fmla="*/ 186 w 226"/>
                        <a:gd name="T23" fmla="*/ 126 h 127"/>
                        <a:gd name="T24" fmla="*/ 201 w 226"/>
                        <a:gd name="T25" fmla="*/ 124 h 127"/>
                        <a:gd name="T26" fmla="*/ 201 w 226"/>
                        <a:gd name="T27" fmla="*/ 124 h 127"/>
                        <a:gd name="T28" fmla="*/ 213 w 226"/>
                        <a:gd name="T29" fmla="*/ 120 h 127"/>
                        <a:gd name="T30" fmla="*/ 226 w 226"/>
                        <a:gd name="T31" fmla="*/ 113 h 127"/>
                        <a:gd name="T32" fmla="*/ 226 w 226"/>
                        <a:gd name="T33" fmla="*/ 113 h 127"/>
                        <a:gd name="T34" fmla="*/ 215 w 226"/>
                        <a:gd name="T35" fmla="*/ 90 h 127"/>
                        <a:gd name="T36" fmla="*/ 203 w 226"/>
                        <a:gd name="T37" fmla="*/ 70 h 127"/>
                        <a:gd name="T38" fmla="*/ 190 w 226"/>
                        <a:gd name="T39" fmla="*/ 52 h 127"/>
                        <a:gd name="T40" fmla="*/ 176 w 226"/>
                        <a:gd name="T41" fmla="*/ 38 h 127"/>
                        <a:gd name="T42" fmla="*/ 161 w 226"/>
                        <a:gd name="T43" fmla="*/ 27 h 127"/>
                        <a:gd name="T44" fmla="*/ 145 w 226"/>
                        <a:gd name="T45" fmla="*/ 18 h 127"/>
                        <a:gd name="T46" fmla="*/ 131 w 226"/>
                        <a:gd name="T47" fmla="*/ 11 h 127"/>
                        <a:gd name="T48" fmla="*/ 115 w 226"/>
                        <a:gd name="T49" fmla="*/ 5 h 127"/>
                        <a:gd name="T50" fmla="*/ 99 w 226"/>
                        <a:gd name="T51" fmla="*/ 2 h 127"/>
                        <a:gd name="T52" fmla="*/ 84 w 226"/>
                        <a:gd name="T53" fmla="*/ 0 h 127"/>
                        <a:gd name="T54" fmla="*/ 68 w 226"/>
                        <a:gd name="T55" fmla="*/ 0 h 127"/>
                        <a:gd name="T56" fmla="*/ 54 w 226"/>
                        <a:gd name="T57" fmla="*/ 0 h 127"/>
                        <a:gd name="T58" fmla="*/ 25 w 226"/>
                        <a:gd name="T59" fmla="*/ 5 h 127"/>
                        <a:gd name="T60" fmla="*/ 0 w 226"/>
                        <a:gd name="T61" fmla="*/ 13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</a:cxnLst>
                      <a:rect l="0" t="0" r="r" b="b"/>
                      <a:pathLst>
                        <a:path w="226" h="127">
                          <a:moveTo>
                            <a:pt x="0" y="13"/>
                          </a:moveTo>
                          <a:lnTo>
                            <a:pt x="0" y="13"/>
                          </a:lnTo>
                          <a:lnTo>
                            <a:pt x="20" y="39"/>
                          </a:lnTo>
                          <a:lnTo>
                            <a:pt x="43" y="63"/>
                          </a:lnTo>
                          <a:lnTo>
                            <a:pt x="68" y="84"/>
                          </a:lnTo>
                          <a:lnTo>
                            <a:pt x="93" y="102"/>
                          </a:lnTo>
                          <a:lnTo>
                            <a:pt x="120" y="115"/>
                          </a:lnTo>
                          <a:lnTo>
                            <a:pt x="134" y="120"/>
                          </a:lnTo>
                          <a:lnTo>
                            <a:pt x="147" y="124"/>
                          </a:lnTo>
                          <a:lnTo>
                            <a:pt x="161" y="126"/>
                          </a:lnTo>
                          <a:lnTo>
                            <a:pt x="174" y="127"/>
                          </a:lnTo>
                          <a:lnTo>
                            <a:pt x="186" y="126"/>
                          </a:lnTo>
                          <a:lnTo>
                            <a:pt x="201" y="124"/>
                          </a:lnTo>
                          <a:lnTo>
                            <a:pt x="201" y="124"/>
                          </a:lnTo>
                          <a:lnTo>
                            <a:pt x="213" y="120"/>
                          </a:lnTo>
                          <a:lnTo>
                            <a:pt x="226" y="113"/>
                          </a:lnTo>
                          <a:lnTo>
                            <a:pt x="226" y="113"/>
                          </a:lnTo>
                          <a:lnTo>
                            <a:pt x="215" y="90"/>
                          </a:lnTo>
                          <a:lnTo>
                            <a:pt x="203" y="70"/>
                          </a:lnTo>
                          <a:lnTo>
                            <a:pt x="190" y="52"/>
                          </a:lnTo>
                          <a:lnTo>
                            <a:pt x="176" y="38"/>
                          </a:lnTo>
                          <a:lnTo>
                            <a:pt x="161" y="27"/>
                          </a:lnTo>
                          <a:lnTo>
                            <a:pt x="145" y="18"/>
                          </a:lnTo>
                          <a:lnTo>
                            <a:pt x="131" y="11"/>
                          </a:lnTo>
                          <a:lnTo>
                            <a:pt x="115" y="5"/>
                          </a:lnTo>
                          <a:lnTo>
                            <a:pt x="99" y="2"/>
                          </a:lnTo>
                          <a:lnTo>
                            <a:pt x="84" y="0"/>
                          </a:lnTo>
                          <a:lnTo>
                            <a:pt x="68" y="0"/>
                          </a:lnTo>
                          <a:lnTo>
                            <a:pt x="54" y="0"/>
                          </a:lnTo>
                          <a:lnTo>
                            <a:pt x="25" y="5"/>
                          </a:lnTo>
                          <a:lnTo>
                            <a:pt x="0" y="13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91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  <a:close/>
                        </a:path>
                      </a:pathLst>
                    </a:custGeom>
                    <a:solidFill>
                      <a:srgbClr val="76352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92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5061423" y="3937104"/>
                      <a:ext cx="460881" cy="338995"/>
                    </a:xfrm>
                    <a:custGeom>
                      <a:avLst/>
                      <a:gdLst>
                        <a:gd name="T0" fmla="*/ 363 w 363"/>
                        <a:gd name="T1" fmla="*/ 0 h 267"/>
                        <a:gd name="T2" fmla="*/ 363 w 363"/>
                        <a:gd name="T3" fmla="*/ 0 h 267"/>
                        <a:gd name="T4" fmla="*/ 350 w 363"/>
                        <a:gd name="T5" fmla="*/ 3 h 267"/>
                        <a:gd name="T6" fmla="*/ 334 w 363"/>
                        <a:gd name="T7" fmla="*/ 5 h 267"/>
                        <a:gd name="T8" fmla="*/ 287 w 363"/>
                        <a:gd name="T9" fmla="*/ 12 h 267"/>
                        <a:gd name="T10" fmla="*/ 228 w 363"/>
                        <a:gd name="T11" fmla="*/ 18 h 267"/>
                        <a:gd name="T12" fmla="*/ 164 w 363"/>
                        <a:gd name="T13" fmla="*/ 25 h 267"/>
                        <a:gd name="T14" fmla="*/ 51 w 363"/>
                        <a:gd name="T15" fmla="*/ 32 h 267"/>
                        <a:gd name="T16" fmla="*/ 0 w 363"/>
                        <a:gd name="T17" fmla="*/ 36 h 267"/>
                        <a:gd name="T18" fmla="*/ 0 w 363"/>
                        <a:gd name="T19" fmla="*/ 36 h 267"/>
                        <a:gd name="T20" fmla="*/ 2 w 363"/>
                        <a:gd name="T21" fmla="*/ 52 h 267"/>
                        <a:gd name="T22" fmla="*/ 8 w 363"/>
                        <a:gd name="T23" fmla="*/ 70 h 267"/>
                        <a:gd name="T24" fmla="*/ 20 w 363"/>
                        <a:gd name="T25" fmla="*/ 102 h 267"/>
                        <a:gd name="T26" fmla="*/ 36 w 363"/>
                        <a:gd name="T27" fmla="*/ 134 h 267"/>
                        <a:gd name="T28" fmla="*/ 56 w 363"/>
                        <a:gd name="T29" fmla="*/ 167 h 267"/>
                        <a:gd name="T30" fmla="*/ 56 w 363"/>
                        <a:gd name="T31" fmla="*/ 167 h 267"/>
                        <a:gd name="T32" fmla="*/ 81 w 363"/>
                        <a:gd name="T33" fmla="*/ 159 h 267"/>
                        <a:gd name="T34" fmla="*/ 110 w 363"/>
                        <a:gd name="T35" fmla="*/ 154 h 267"/>
                        <a:gd name="T36" fmla="*/ 124 w 363"/>
                        <a:gd name="T37" fmla="*/ 154 h 267"/>
                        <a:gd name="T38" fmla="*/ 140 w 363"/>
                        <a:gd name="T39" fmla="*/ 154 h 267"/>
                        <a:gd name="T40" fmla="*/ 155 w 363"/>
                        <a:gd name="T41" fmla="*/ 156 h 267"/>
                        <a:gd name="T42" fmla="*/ 171 w 363"/>
                        <a:gd name="T43" fmla="*/ 159 h 267"/>
                        <a:gd name="T44" fmla="*/ 187 w 363"/>
                        <a:gd name="T45" fmla="*/ 165 h 267"/>
                        <a:gd name="T46" fmla="*/ 201 w 363"/>
                        <a:gd name="T47" fmla="*/ 172 h 267"/>
                        <a:gd name="T48" fmla="*/ 217 w 363"/>
                        <a:gd name="T49" fmla="*/ 181 h 267"/>
                        <a:gd name="T50" fmla="*/ 232 w 363"/>
                        <a:gd name="T51" fmla="*/ 192 h 267"/>
                        <a:gd name="T52" fmla="*/ 246 w 363"/>
                        <a:gd name="T53" fmla="*/ 206 h 267"/>
                        <a:gd name="T54" fmla="*/ 259 w 363"/>
                        <a:gd name="T55" fmla="*/ 224 h 267"/>
                        <a:gd name="T56" fmla="*/ 271 w 363"/>
                        <a:gd name="T57" fmla="*/ 244 h 267"/>
                        <a:gd name="T58" fmla="*/ 282 w 363"/>
                        <a:gd name="T59" fmla="*/ 267 h 267"/>
                        <a:gd name="T60" fmla="*/ 282 w 363"/>
                        <a:gd name="T61" fmla="*/ 267 h 267"/>
                        <a:gd name="T62" fmla="*/ 296 w 363"/>
                        <a:gd name="T63" fmla="*/ 254 h 267"/>
                        <a:gd name="T64" fmla="*/ 309 w 363"/>
                        <a:gd name="T65" fmla="*/ 238 h 267"/>
                        <a:gd name="T66" fmla="*/ 320 w 363"/>
                        <a:gd name="T67" fmla="*/ 220 h 267"/>
                        <a:gd name="T68" fmla="*/ 329 w 363"/>
                        <a:gd name="T69" fmla="*/ 201 h 267"/>
                        <a:gd name="T70" fmla="*/ 336 w 363"/>
                        <a:gd name="T71" fmla="*/ 179 h 267"/>
                        <a:gd name="T72" fmla="*/ 343 w 363"/>
                        <a:gd name="T73" fmla="*/ 158 h 267"/>
                        <a:gd name="T74" fmla="*/ 352 w 363"/>
                        <a:gd name="T75" fmla="*/ 111 h 267"/>
                        <a:gd name="T76" fmla="*/ 357 w 363"/>
                        <a:gd name="T77" fmla="*/ 70 h 267"/>
                        <a:gd name="T78" fmla="*/ 361 w 363"/>
                        <a:gd name="T79" fmla="*/ 34 h 267"/>
                        <a:gd name="T80" fmla="*/ 363 w 363"/>
                        <a:gd name="T81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363" h="267">
                          <a:moveTo>
                            <a:pt x="363" y="0"/>
                          </a:moveTo>
                          <a:lnTo>
                            <a:pt x="363" y="0"/>
                          </a:lnTo>
                          <a:lnTo>
                            <a:pt x="350" y="3"/>
                          </a:lnTo>
                          <a:lnTo>
                            <a:pt x="334" y="5"/>
                          </a:lnTo>
                          <a:lnTo>
                            <a:pt x="287" y="12"/>
                          </a:lnTo>
                          <a:lnTo>
                            <a:pt x="228" y="18"/>
                          </a:lnTo>
                          <a:lnTo>
                            <a:pt x="164" y="25"/>
                          </a:lnTo>
                          <a:lnTo>
                            <a:pt x="51" y="32"/>
                          </a:lnTo>
                          <a:lnTo>
                            <a:pt x="0" y="36"/>
                          </a:lnTo>
                          <a:lnTo>
                            <a:pt x="0" y="36"/>
                          </a:lnTo>
                          <a:lnTo>
                            <a:pt x="2" y="52"/>
                          </a:lnTo>
                          <a:lnTo>
                            <a:pt x="8" y="70"/>
                          </a:lnTo>
                          <a:lnTo>
                            <a:pt x="20" y="102"/>
                          </a:lnTo>
                          <a:lnTo>
                            <a:pt x="36" y="134"/>
                          </a:lnTo>
                          <a:lnTo>
                            <a:pt x="56" y="167"/>
                          </a:lnTo>
                          <a:lnTo>
                            <a:pt x="56" y="167"/>
                          </a:lnTo>
                          <a:lnTo>
                            <a:pt x="81" y="159"/>
                          </a:lnTo>
                          <a:lnTo>
                            <a:pt x="110" y="154"/>
                          </a:lnTo>
                          <a:lnTo>
                            <a:pt x="124" y="154"/>
                          </a:lnTo>
                          <a:lnTo>
                            <a:pt x="140" y="154"/>
                          </a:lnTo>
                          <a:lnTo>
                            <a:pt x="155" y="156"/>
                          </a:lnTo>
                          <a:lnTo>
                            <a:pt x="171" y="159"/>
                          </a:lnTo>
                          <a:lnTo>
                            <a:pt x="187" y="165"/>
                          </a:lnTo>
                          <a:lnTo>
                            <a:pt x="201" y="172"/>
                          </a:lnTo>
                          <a:lnTo>
                            <a:pt x="217" y="181"/>
                          </a:lnTo>
                          <a:lnTo>
                            <a:pt x="232" y="192"/>
                          </a:lnTo>
                          <a:lnTo>
                            <a:pt x="246" y="206"/>
                          </a:lnTo>
                          <a:lnTo>
                            <a:pt x="259" y="224"/>
                          </a:lnTo>
                          <a:lnTo>
                            <a:pt x="271" y="244"/>
                          </a:lnTo>
                          <a:lnTo>
                            <a:pt x="282" y="267"/>
                          </a:lnTo>
                          <a:lnTo>
                            <a:pt x="282" y="267"/>
                          </a:lnTo>
                          <a:lnTo>
                            <a:pt x="296" y="254"/>
                          </a:lnTo>
                          <a:lnTo>
                            <a:pt x="309" y="238"/>
                          </a:lnTo>
                          <a:lnTo>
                            <a:pt x="320" y="220"/>
                          </a:lnTo>
                          <a:lnTo>
                            <a:pt x="329" y="201"/>
                          </a:lnTo>
                          <a:lnTo>
                            <a:pt x="336" y="179"/>
                          </a:lnTo>
                          <a:lnTo>
                            <a:pt x="343" y="158"/>
                          </a:lnTo>
                          <a:lnTo>
                            <a:pt x="352" y="111"/>
                          </a:lnTo>
                          <a:lnTo>
                            <a:pt x="357" y="70"/>
                          </a:lnTo>
                          <a:lnTo>
                            <a:pt x="361" y="34"/>
                          </a:lnTo>
                          <a:lnTo>
                            <a:pt x="36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93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94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5137601" y="3718725"/>
                      <a:ext cx="67291" cy="91414"/>
                    </a:xfrm>
                    <a:custGeom>
                      <a:avLst/>
                      <a:gdLst>
                        <a:gd name="T0" fmla="*/ 50 w 53"/>
                        <a:gd name="T1" fmla="*/ 27 h 72"/>
                        <a:gd name="T2" fmla="*/ 50 w 53"/>
                        <a:gd name="T3" fmla="*/ 27 h 72"/>
                        <a:gd name="T4" fmla="*/ 53 w 53"/>
                        <a:gd name="T5" fmla="*/ 41 h 72"/>
                        <a:gd name="T6" fmla="*/ 53 w 53"/>
                        <a:gd name="T7" fmla="*/ 54 h 72"/>
                        <a:gd name="T8" fmla="*/ 52 w 53"/>
                        <a:gd name="T9" fmla="*/ 61 h 72"/>
                        <a:gd name="T10" fmla="*/ 48 w 53"/>
                        <a:gd name="T11" fmla="*/ 64 h 72"/>
                        <a:gd name="T12" fmla="*/ 44 w 53"/>
                        <a:gd name="T13" fmla="*/ 68 h 72"/>
                        <a:gd name="T14" fmla="*/ 41 w 53"/>
                        <a:gd name="T15" fmla="*/ 72 h 72"/>
                        <a:gd name="T16" fmla="*/ 41 w 53"/>
                        <a:gd name="T17" fmla="*/ 72 h 72"/>
                        <a:gd name="T18" fmla="*/ 35 w 53"/>
                        <a:gd name="T19" fmla="*/ 72 h 72"/>
                        <a:gd name="T20" fmla="*/ 32 w 53"/>
                        <a:gd name="T21" fmla="*/ 72 h 72"/>
                        <a:gd name="T22" fmla="*/ 26 w 53"/>
                        <a:gd name="T23" fmla="*/ 70 h 72"/>
                        <a:gd name="T24" fmla="*/ 21 w 53"/>
                        <a:gd name="T25" fmla="*/ 68 h 72"/>
                        <a:gd name="T26" fmla="*/ 12 w 53"/>
                        <a:gd name="T27" fmla="*/ 59 h 72"/>
                        <a:gd name="T28" fmla="*/ 3 w 53"/>
                        <a:gd name="T29" fmla="*/ 46 h 72"/>
                        <a:gd name="T30" fmla="*/ 3 w 53"/>
                        <a:gd name="T31" fmla="*/ 46 h 72"/>
                        <a:gd name="T32" fmla="*/ 0 w 53"/>
                        <a:gd name="T33" fmla="*/ 32 h 72"/>
                        <a:gd name="T34" fmla="*/ 0 w 53"/>
                        <a:gd name="T35" fmla="*/ 18 h 72"/>
                        <a:gd name="T36" fmla="*/ 1 w 53"/>
                        <a:gd name="T37" fmla="*/ 12 h 72"/>
                        <a:gd name="T38" fmla="*/ 5 w 53"/>
                        <a:gd name="T39" fmla="*/ 9 h 72"/>
                        <a:gd name="T40" fmla="*/ 9 w 53"/>
                        <a:gd name="T41" fmla="*/ 5 h 72"/>
                        <a:gd name="T42" fmla="*/ 12 w 53"/>
                        <a:gd name="T43" fmla="*/ 2 h 72"/>
                        <a:gd name="T44" fmla="*/ 12 w 53"/>
                        <a:gd name="T45" fmla="*/ 2 h 72"/>
                        <a:gd name="T46" fmla="*/ 18 w 53"/>
                        <a:gd name="T47" fmla="*/ 0 h 72"/>
                        <a:gd name="T48" fmla="*/ 21 w 53"/>
                        <a:gd name="T49" fmla="*/ 2 h 72"/>
                        <a:gd name="T50" fmla="*/ 26 w 53"/>
                        <a:gd name="T51" fmla="*/ 2 h 72"/>
                        <a:gd name="T52" fmla="*/ 32 w 53"/>
                        <a:gd name="T53" fmla="*/ 5 h 72"/>
                        <a:gd name="T54" fmla="*/ 41 w 53"/>
                        <a:gd name="T55" fmla="*/ 14 h 72"/>
                        <a:gd name="T56" fmla="*/ 50 w 53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3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3" y="41"/>
                          </a:lnTo>
                          <a:lnTo>
                            <a:pt x="53" y="54"/>
                          </a:lnTo>
                          <a:lnTo>
                            <a:pt x="52" y="61"/>
                          </a:lnTo>
                          <a:lnTo>
                            <a:pt x="48" y="64"/>
                          </a:lnTo>
                          <a:lnTo>
                            <a:pt x="44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5" y="72"/>
                          </a:lnTo>
                          <a:lnTo>
                            <a:pt x="32" y="72"/>
                          </a:lnTo>
                          <a:lnTo>
                            <a:pt x="26" y="70"/>
                          </a:lnTo>
                          <a:lnTo>
                            <a:pt x="21" y="68"/>
                          </a:lnTo>
                          <a:lnTo>
                            <a:pt x="12" y="59"/>
                          </a:lnTo>
                          <a:lnTo>
                            <a:pt x="3" y="46"/>
                          </a:lnTo>
                          <a:lnTo>
                            <a:pt x="3" y="46"/>
                          </a:lnTo>
                          <a:lnTo>
                            <a:pt x="0" y="32"/>
                          </a:lnTo>
                          <a:lnTo>
                            <a:pt x="0" y="18"/>
                          </a:lnTo>
                          <a:lnTo>
                            <a:pt x="1" y="12"/>
                          </a:lnTo>
                          <a:lnTo>
                            <a:pt x="5" y="9"/>
                          </a:lnTo>
                          <a:lnTo>
                            <a:pt x="9" y="5"/>
                          </a:lnTo>
                          <a:lnTo>
                            <a:pt x="12" y="2"/>
                          </a:lnTo>
                          <a:lnTo>
                            <a:pt x="12" y="2"/>
                          </a:lnTo>
                          <a:lnTo>
                            <a:pt x="18" y="0"/>
                          </a:lnTo>
                          <a:lnTo>
                            <a:pt x="21" y="2"/>
                          </a:lnTo>
                          <a:lnTo>
                            <a:pt x="26" y="2"/>
                          </a:lnTo>
                          <a:lnTo>
                            <a:pt x="32" y="5"/>
                          </a:lnTo>
                          <a:lnTo>
                            <a:pt x="41" y="14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95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  <a:close/>
                        </a:path>
                      </a:pathLst>
                    </a:custGeom>
                    <a:solidFill>
                      <a:srgbClr val="1B130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96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5396608" y="3613345"/>
                      <a:ext cx="68561" cy="91414"/>
                    </a:xfrm>
                    <a:custGeom>
                      <a:avLst/>
                      <a:gdLst>
                        <a:gd name="T0" fmla="*/ 50 w 54"/>
                        <a:gd name="T1" fmla="*/ 27 h 72"/>
                        <a:gd name="T2" fmla="*/ 50 w 54"/>
                        <a:gd name="T3" fmla="*/ 27 h 72"/>
                        <a:gd name="T4" fmla="*/ 54 w 54"/>
                        <a:gd name="T5" fmla="*/ 42 h 72"/>
                        <a:gd name="T6" fmla="*/ 54 w 54"/>
                        <a:gd name="T7" fmla="*/ 54 h 72"/>
                        <a:gd name="T8" fmla="*/ 52 w 54"/>
                        <a:gd name="T9" fmla="*/ 60 h 72"/>
                        <a:gd name="T10" fmla="*/ 50 w 54"/>
                        <a:gd name="T11" fmla="*/ 65 h 72"/>
                        <a:gd name="T12" fmla="*/ 47 w 54"/>
                        <a:gd name="T13" fmla="*/ 68 h 72"/>
                        <a:gd name="T14" fmla="*/ 41 w 54"/>
                        <a:gd name="T15" fmla="*/ 72 h 72"/>
                        <a:gd name="T16" fmla="*/ 41 w 54"/>
                        <a:gd name="T17" fmla="*/ 72 h 72"/>
                        <a:gd name="T18" fmla="*/ 38 w 54"/>
                        <a:gd name="T19" fmla="*/ 72 h 72"/>
                        <a:gd name="T20" fmla="*/ 32 w 54"/>
                        <a:gd name="T21" fmla="*/ 72 h 72"/>
                        <a:gd name="T22" fmla="*/ 27 w 54"/>
                        <a:gd name="T23" fmla="*/ 70 h 72"/>
                        <a:gd name="T24" fmla="*/ 21 w 54"/>
                        <a:gd name="T25" fmla="*/ 68 h 72"/>
                        <a:gd name="T26" fmla="*/ 13 w 54"/>
                        <a:gd name="T27" fmla="*/ 60 h 72"/>
                        <a:gd name="T28" fmla="*/ 5 w 54"/>
                        <a:gd name="T29" fmla="*/ 47 h 72"/>
                        <a:gd name="T30" fmla="*/ 5 w 54"/>
                        <a:gd name="T31" fmla="*/ 47 h 72"/>
                        <a:gd name="T32" fmla="*/ 0 w 54"/>
                        <a:gd name="T33" fmla="*/ 33 h 72"/>
                        <a:gd name="T34" fmla="*/ 2 w 54"/>
                        <a:gd name="T35" fmla="*/ 18 h 72"/>
                        <a:gd name="T36" fmla="*/ 2 w 54"/>
                        <a:gd name="T37" fmla="*/ 13 h 72"/>
                        <a:gd name="T38" fmla="*/ 5 w 54"/>
                        <a:gd name="T39" fmla="*/ 9 h 72"/>
                        <a:gd name="T40" fmla="*/ 9 w 54"/>
                        <a:gd name="T41" fmla="*/ 4 h 72"/>
                        <a:gd name="T42" fmla="*/ 13 w 54"/>
                        <a:gd name="T43" fmla="*/ 2 h 72"/>
                        <a:gd name="T44" fmla="*/ 13 w 54"/>
                        <a:gd name="T45" fmla="*/ 2 h 72"/>
                        <a:gd name="T46" fmla="*/ 18 w 54"/>
                        <a:gd name="T47" fmla="*/ 0 h 72"/>
                        <a:gd name="T48" fmla="*/ 23 w 54"/>
                        <a:gd name="T49" fmla="*/ 0 h 72"/>
                        <a:gd name="T50" fmla="*/ 29 w 54"/>
                        <a:gd name="T51" fmla="*/ 2 h 72"/>
                        <a:gd name="T52" fmla="*/ 32 w 54"/>
                        <a:gd name="T53" fmla="*/ 6 h 72"/>
                        <a:gd name="T54" fmla="*/ 43 w 54"/>
                        <a:gd name="T55" fmla="*/ 15 h 72"/>
                        <a:gd name="T56" fmla="*/ 50 w 54"/>
                        <a:gd name="T57" fmla="*/ 27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</a:cxnLst>
                      <a:rect l="0" t="0" r="r" b="b"/>
                      <a:pathLst>
                        <a:path w="54" h="72">
                          <a:moveTo>
                            <a:pt x="50" y="27"/>
                          </a:moveTo>
                          <a:lnTo>
                            <a:pt x="50" y="27"/>
                          </a:lnTo>
                          <a:lnTo>
                            <a:pt x="54" y="42"/>
                          </a:lnTo>
                          <a:lnTo>
                            <a:pt x="54" y="54"/>
                          </a:lnTo>
                          <a:lnTo>
                            <a:pt x="52" y="60"/>
                          </a:lnTo>
                          <a:lnTo>
                            <a:pt x="50" y="65"/>
                          </a:lnTo>
                          <a:lnTo>
                            <a:pt x="47" y="68"/>
                          </a:lnTo>
                          <a:lnTo>
                            <a:pt x="41" y="72"/>
                          </a:lnTo>
                          <a:lnTo>
                            <a:pt x="41" y="72"/>
                          </a:lnTo>
                          <a:lnTo>
                            <a:pt x="38" y="72"/>
                          </a:lnTo>
                          <a:lnTo>
                            <a:pt x="32" y="72"/>
                          </a:lnTo>
                          <a:lnTo>
                            <a:pt x="27" y="70"/>
                          </a:lnTo>
                          <a:lnTo>
                            <a:pt x="21" y="68"/>
                          </a:lnTo>
                          <a:lnTo>
                            <a:pt x="13" y="60"/>
                          </a:lnTo>
                          <a:lnTo>
                            <a:pt x="5" y="47"/>
                          </a:lnTo>
                          <a:lnTo>
                            <a:pt x="5" y="47"/>
                          </a:lnTo>
                          <a:lnTo>
                            <a:pt x="0" y="33"/>
                          </a:lnTo>
                          <a:lnTo>
                            <a:pt x="2" y="18"/>
                          </a:lnTo>
                          <a:lnTo>
                            <a:pt x="2" y="13"/>
                          </a:lnTo>
                          <a:lnTo>
                            <a:pt x="5" y="9"/>
                          </a:lnTo>
                          <a:lnTo>
                            <a:pt x="9" y="4"/>
                          </a:lnTo>
                          <a:lnTo>
                            <a:pt x="13" y="2"/>
                          </a:lnTo>
                          <a:lnTo>
                            <a:pt x="13" y="2"/>
                          </a:lnTo>
                          <a:lnTo>
                            <a:pt x="18" y="0"/>
                          </a:lnTo>
                          <a:lnTo>
                            <a:pt x="23" y="0"/>
                          </a:lnTo>
                          <a:lnTo>
                            <a:pt x="29" y="2"/>
                          </a:lnTo>
                          <a:lnTo>
                            <a:pt x="32" y="6"/>
                          </a:lnTo>
                          <a:lnTo>
                            <a:pt x="43" y="15"/>
                          </a:lnTo>
                          <a:lnTo>
                            <a:pt x="5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97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98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5023333" y="3547323"/>
                      <a:ext cx="92684" cy="120617"/>
                    </a:xfrm>
                    <a:custGeom>
                      <a:avLst/>
                      <a:gdLst>
                        <a:gd name="T0" fmla="*/ 73 w 73"/>
                        <a:gd name="T1" fmla="*/ 0 h 95"/>
                        <a:gd name="T2" fmla="*/ 73 w 73"/>
                        <a:gd name="T3" fmla="*/ 0 h 95"/>
                        <a:gd name="T4" fmla="*/ 63 w 73"/>
                        <a:gd name="T5" fmla="*/ 8 h 95"/>
                        <a:gd name="T6" fmla="*/ 54 w 73"/>
                        <a:gd name="T7" fmla="*/ 17 h 95"/>
                        <a:gd name="T8" fmla="*/ 41 w 73"/>
                        <a:gd name="T9" fmla="*/ 27 h 95"/>
                        <a:gd name="T10" fmla="*/ 29 w 73"/>
                        <a:gd name="T11" fmla="*/ 42 h 95"/>
                        <a:gd name="T12" fmla="*/ 18 w 73"/>
                        <a:gd name="T13" fmla="*/ 58 h 95"/>
                        <a:gd name="T14" fmla="*/ 9 w 73"/>
                        <a:gd name="T15" fmla="*/ 76 h 95"/>
                        <a:gd name="T16" fmla="*/ 7 w 73"/>
                        <a:gd name="T17" fmla="*/ 86 h 95"/>
                        <a:gd name="T18" fmla="*/ 5 w 73"/>
                        <a:gd name="T19" fmla="*/ 95 h 95"/>
                        <a:gd name="T20" fmla="*/ 5 w 73"/>
                        <a:gd name="T21" fmla="*/ 95 h 95"/>
                        <a:gd name="T22" fmla="*/ 2 w 73"/>
                        <a:gd name="T23" fmla="*/ 81 h 95"/>
                        <a:gd name="T24" fmla="*/ 0 w 73"/>
                        <a:gd name="T25" fmla="*/ 65 h 95"/>
                        <a:gd name="T26" fmla="*/ 2 w 73"/>
                        <a:gd name="T27" fmla="*/ 49 h 95"/>
                        <a:gd name="T28" fmla="*/ 4 w 73"/>
                        <a:gd name="T29" fmla="*/ 40 h 95"/>
                        <a:gd name="T30" fmla="*/ 7 w 73"/>
                        <a:gd name="T31" fmla="*/ 31 h 95"/>
                        <a:gd name="T32" fmla="*/ 12 w 73"/>
                        <a:gd name="T33" fmla="*/ 22 h 95"/>
                        <a:gd name="T34" fmla="*/ 20 w 73"/>
                        <a:gd name="T35" fmla="*/ 15 h 95"/>
                        <a:gd name="T36" fmla="*/ 29 w 73"/>
                        <a:gd name="T37" fmla="*/ 9 h 95"/>
                        <a:gd name="T38" fmla="*/ 41 w 73"/>
                        <a:gd name="T39" fmla="*/ 4 h 95"/>
                        <a:gd name="T40" fmla="*/ 56 w 73"/>
                        <a:gd name="T41" fmla="*/ 0 h 95"/>
                        <a:gd name="T42" fmla="*/ 73 w 73"/>
                        <a:gd name="T43" fmla="*/ 0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73" h="95">
                          <a:moveTo>
                            <a:pt x="73" y="0"/>
                          </a:moveTo>
                          <a:lnTo>
                            <a:pt x="73" y="0"/>
                          </a:lnTo>
                          <a:lnTo>
                            <a:pt x="63" y="8"/>
                          </a:lnTo>
                          <a:lnTo>
                            <a:pt x="54" y="17"/>
                          </a:lnTo>
                          <a:lnTo>
                            <a:pt x="41" y="27"/>
                          </a:lnTo>
                          <a:lnTo>
                            <a:pt x="29" y="42"/>
                          </a:lnTo>
                          <a:lnTo>
                            <a:pt x="18" y="58"/>
                          </a:lnTo>
                          <a:lnTo>
                            <a:pt x="9" y="76"/>
                          </a:lnTo>
                          <a:lnTo>
                            <a:pt x="7" y="86"/>
                          </a:lnTo>
                          <a:lnTo>
                            <a:pt x="5" y="95"/>
                          </a:lnTo>
                          <a:lnTo>
                            <a:pt x="5" y="95"/>
                          </a:lnTo>
                          <a:lnTo>
                            <a:pt x="2" y="81"/>
                          </a:lnTo>
                          <a:lnTo>
                            <a:pt x="0" y="65"/>
                          </a:lnTo>
                          <a:lnTo>
                            <a:pt x="2" y="49"/>
                          </a:lnTo>
                          <a:lnTo>
                            <a:pt x="4" y="40"/>
                          </a:lnTo>
                          <a:lnTo>
                            <a:pt x="7" y="31"/>
                          </a:lnTo>
                          <a:lnTo>
                            <a:pt x="12" y="22"/>
                          </a:lnTo>
                          <a:lnTo>
                            <a:pt x="20" y="15"/>
                          </a:lnTo>
                          <a:lnTo>
                            <a:pt x="29" y="9"/>
                          </a:lnTo>
                          <a:lnTo>
                            <a:pt x="41" y="4"/>
                          </a:lnTo>
                          <a:lnTo>
                            <a:pt x="56" y="0"/>
                          </a:lnTo>
                          <a:lnTo>
                            <a:pt x="73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99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  <a:close/>
                        </a:path>
                      </a:pathLst>
                    </a:custGeom>
                    <a:solidFill>
                      <a:srgbClr val="493A1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  <p:sp>
                  <p:nvSpPr>
                    <p:cNvPr id="100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5296306" y="3454640"/>
                      <a:ext cx="137121" cy="48246"/>
                    </a:xfrm>
                    <a:custGeom>
                      <a:avLst/>
                      <a:gdLst>
                        <a:gd name="T0" fmla="*/ 0 w 108"/>
                        <a:gd name="T1" fmla="*/ 27 h 38"/>
                        <a:gd name="T2" fmla="*/ 0 w 108"/>
                        <a:gd name="T3" fmla="*/ 27 h 38"/>
                        <a:gd name="T4" fmla="*/ 13 w 108"/>
                        <a:gd name="T5" fmla="*/ 27 h 38"/>
                        <a:gd name="T6" fmla="*/ 40 w 108"/>
                        <a:gd name="T7" fmla="*/ 27 h 38"/>
                        <a:gd name="T8" fmla="*/ 75 w 108"/>
                        <a:gd name="T9" fmla="*/ 29 h 38"/>
                        <a:gd name="T10" fmla="*/ 92 w 108"/>
                        <a:gd name="T11" fmla="*/ 32 h 38"/>
                        <a:gd name="T12" fmla="*/ 108 w 108"/>
                        <a:gd name="T13" fmla="*/ 38 h 38"/>
                        <a:gd name="T14" fmla="*/ 108 w 108"/>
                        <a:gd name="T15" fmla="*/ 38 h 38"/>
                        <a:gd name="T16" fmla="*/ 99 w 108"/>
                        <a:gd name="T17" fmla="*/ 27 h 38"/>
                        <a:gd name="T18" fmla="*/ 86 w 108"/>
                        <a:gd name="T19" fmla="*/ 16 h 38"/>
                        <a:gd name="T20" fmla="*/ 74 w 108"/>
                        <a:gd name="T21" fmla="*/ 7 h 38"/>
                        <a:gd name="T22" fmla="*/ 65 w 108"/>
                        <a:gd name="T23" fmla="*/ 3 h 38"/>
                        <a:gd name="T24" fmla="*/ 56 w 108"/>
                        <a:gd name="T25" fmla="*/ 0 h 38"/>
                        <a:gd name="T26" fmla="*/ 48 w 108"/>
                        <a:gd name="T27" fmla="*/ 0 h 38"/>
                        <a:gd name="T28" fmla="*/ 38 w 108"/>
                        <a:gd name="T29" fmla="*/ 0 h 38"/>
                        <a:gd name="T30" fmla="*/ 29 w 108"/>
                        <a:gd name="T31" fmla="*/ 3 h 38"/>
                        <a:gd name="T32" fmla="*/ 20 w 108"/>
                        <a:gd name="T33" fmla="*/ 7 h 38"/>
                        <a:gd name="T34" fmla="*/ 11 w 108"/>
                        <a:gd name="T35" fmla="*/ 16 h 38"/>
                        <a:gd name="T36" fmla="*/ 0 w 108"/>
                        <a:gd name="T37" fmla="*/ 27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08" h="38">
                          <a:moveTo>
                            <a:pt x="0" y="27"/>
                          </a:moveTo>
                          <a:lnTo>
                            <a:pt x="0" y="27"/>
                          </a:lnTo>
                          <a:lnTo>
                            <a:pt x="13" y="27"/>
                          </a:lnTo>
                          <a:lnTo>
                            <a:pt x="40" y="27"/>
                          </a:lnTo>
                          <a:lnTo>
                            <a:pt x="75" y="29"/>
                          </a:lnTo>
                          <a:lnTo>
                            <a:pt x="92" y="32"/>
                          </a:lnTo>
                          <a:lnTo>
                            <a:pt x="108" y="38"/>
                          </a:lnTo>
                          <a:lnTo>
                            <a:pt x="108" y="38"/>
                          </a:lnTo>
                          <a:lnTo>
                            <a:pt x="99" y="27"/>
                          </a:lnTo>
                          <a:lnTo>
                            <a:pt x="86" y="16"/>
                          </a:lnTo>
                          <a:lnTo>
                            <a:pt x="74" y="7"/>
                          </a:lnTo>
                          <a:lnTo>
                            <a:pt x="65" y="3"/>
                          </a:lnTo>
                          <a:lnTo>
                            <a:pt x="56" y="0"/>
                          </a:lnTo>
                          <a:lnTo>
                            <a:pt x="48" y="0"/>
                          </a:lnTo>
                          <a:lnTo>
                            <a:pt x="38" y="0"/>
                          </a:lnTo>
                          <a:lnTo>
                            <a:pt x="29" y="3"/>
                          </a:lnTo>
                          <a:lnTo>
                            <a:pt x="20" y="7"/>
                          </a:lnTo>
                          <a:lnTo>
                            <a:pt x="11" y="16"/>
                          </a:lnTo>
                          <a:lnTo>
                            <a:pt x="0" y="27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45720" tIns="22860" rIns="45720" bIns="2286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AU" sz="800"/>
                    </a:p>
                  </p:txBody>
                </p:sp>
              </p:grp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3056870" y="5888396"/>
                <a:ext cx="82426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chemeClr val="accent1">
                        <a:lumMod val="50000"/>
                      </a:schemeClr>
                    </a:solidFill>
                  </a:rPr>
                  <a:t>STEP ONE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369554" y="5146819"/>
                <a:ext cx="85632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chemeClr val="accent2">
                        <a:lumMod val="50000"/>
                      </a:schemeClr>
                    </a:solidFill>
                  </a:rPr>
                  <a:t>STEP TWO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592570" y="4438681"/>
                <a:ext cx="95250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chemeClr val="accent3">
                        <a:lumMod val="50000"/>
                      </a:schemeClr>
                    </a:solidFill>
                  </a:rPr>
                  <a:t>STEP THREE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847284" y="3828737"/>
                <a:ext cx="89960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chemeClr val="accent4">
                        <a:lumMod val="50000"/>
                      </a:schemeClr>
                    </a:solidFill>
                  </a:rPr>
                  <a:t>STEP FOUR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8060639" y="3126113"/>
                <a:ext cx="8098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>
                    <a:solidFill>
                      <a:schemeClr val="accent5">
                        <a:lumMod val="50000"/>
                      </a:schemeClr>
                    </a:solidFill>
                  </a:rPr>
                  <a:t>STEP FIVE</a:t>
                </a:r>
              </a:p>
            </p:txBody>
          </p:sp>
          <p:sp>
            <p:nvSpPr>
              <p:cNvPr id="13" name="Freeform 12"/>
              <p:cNvSpPr>
                <a:spLocks noChangeAspect="1" noChangeArrowheads="1"/>
              </p:cNvSpPr>
              <p:nvPr/>
            </p:nvSpPr>
            <p:spPr bwMode="auto">
              <a:xfrm>
                <a:off x="4714819" y="4740653"/>
                <a:ext cx="225646" cy="354463"/>
              </a:xfrm>
              <a:custGeom>
                <a:avLst/>
                <a:gdLst>
                  <a:gd name="T0" fmla="*/ 406 w 657"/>
                  <a:gd name="T1" fmla="*/ 947 h 1032"/>
                  <a:gd name="T2" fmla="*/ 333 w 657"/>
                  <a:gd name="T3" fmla="*/ 1031 h 1032"/>
                  <a:gd name="T4" fmla="*/ 250 w 657"/>
                  <a:gd name="T5" fmla="*/ 947 h 1032"/>
                  <a:gd name="T6" fmla="*/ 448 w 657"/>
                  <a:gd name="T7" fmla="*/ 916 h 1032"/>
                  <a:gd name="T8" fmla="*/ 198 w 657"/>
                  <a:gd name="T9" fmla="*/ 833 h 1032"/>
                  <a:gd name="T10" fmla="*/ 656 w 657"/>
                  <a:gd name="T11" fmla="*/ 333 h 1032"/>
                  <a:gd name="T12" fmla="*/ 562 w 657"/>
                  <a:gd name="T13" fmla="*/ 562 h 1032"/>
                  <a:gd name="T14" fmla="*/ 531 w 657"/>
                  <a:gd name="T15" fmla="*/ 635 h 1032"/>
                  <a:gd name="T16" fmla="*/ 500 w 657"/>
                  <a:gd name="T17" fmla="*/ 708 h 1032"/>
                  <a:gd name="T18" fmla="*/ 500 w 657"/>
                  <a:gd name="T19" fmla="*/ 729 h 1032"/>
                  <a:gd name="T20" fmla="*/ 166 w 657"/>
                  <a:gd name="T21" fmla="*/ 791 h 1032"/>
                  <a:gd name="T22" fmla="*/ 156 w 657"/>
                  <a:gd name="T23" fmla="*/ 708 h 1032"/>
                  <a:gd name="T24" fmla="*/ 135 w 657"/>
                  <a:gd name="T25" fmla="*/ 635 h 1032"/>
                  <a:gd name="T26" fmla="*/ 93 w 657"/>
                  <a:gd name="T27" fmla="*/ 552 h 1032"/>
                  <a:gd name="T28" fmla="*/ 0 w 657"/>
                  <a:gd name="T29" fmla="*/ 333 h 1032"/>
                  <a:gd name="T30" fmla="*/ 333 w 657"/>
                  <a:gd name="T31" fmla="*/ 0 h 1032"/>
                  <a:gd name="T32" fmla="*/ 656 w 657"/>
                  <a:gd name="T33" fmla="*/ 333 h 1032"/>
                  <a:gd name="T34" fmla="*/ 510 w 657"/>
                  <a:gd name="T35" fmla="*/ 156 h 1032"/>
                  <a:gd name="T36" fmla="*/ 156 w 657"/>
                  <a:gd name="T37" fmla="*/ 156 h 1032"/>
                  <a:gd name="T38" fmla="*/ 146 w 657"/>
                  <a:gd name="T39" fmla="*/ 499 h 1032"/>
                  <a:gd name="T40" fmla="*/ 166 w 657"/>
                  <a:gd name="T41" fmla="*/ 541 h 1032"/>
                  <a:gd name="T42" fmla="*/ 229 w 657"/>
                  <a:gd name="T43" fmla="*/ 666 h 1032"/>
                  <a:gd name="T44" fmla="*/ 427 w 657"/>
                  <a:gd name="T45" fmla="*/ 718 h 1032"/>
                  <a:gd name="T46" fmla="*/ 458 w 657"/>
                  <a:gd name="T47" fmla="*/ 604 h 1032"/>
                  <a:gd name="T48" fmla="*/ 510 w 657"/>
                  <a:gd name="T49" fmla="*/ 520 h 1032"/>
                  <a:gd name="T50" fmla="*/ 583 w 657"/>
                  <a:gd name="T51" fmla="*/ 333 h 1032"/>
                  <a:gd name="T52" fmla="*/ 354 w 657"/>
                  <a:gd name="T53" fmla="*/ 354 h 1032"/>
                  <a:gd name="T54" fmla="*/ 302 w 657"/>
                  <a:gd name="T55" fmla="*/ 354 h 1032"/>
                  <a:gd name="T56" fmla="*/ 239 w 657"/>
                  <a:gd name="T57" fmla="*/ 354 h 1032"/>
                  <a:gd name="T58" fmla="*/ 250 w 657"/>
                  <a:gd name="T59" fmla="*/ 499 h 1032"/>
                  <a:gd name="T60" fmla="*/ 302 w 657"/>
                  <a:gd name="T61" fmla="*/ 499 h 1032"/>
                  <a:gd name="T62" fmla="*/ 364 w 657"/>
                  <a:gd name="T63" fmla="*/ 499 h 1032"/>
                  <a:gd name="T64" fmla="*/ 416 w 657"/>
                  <a:gd name="T65" fmla="*/ 499 h 1032"/>
                  <a:gd name="T66" fmla="*/ 427 w 657"/>
                  <a:gd name="T67" fmla="*/ 354 h 1032"/>
                  <a:gd name="T68" fmla="*/ 385 w 657"/>
                  <a:gd name="T69" fmla="*/ 416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57" h="1032">
                    <a:moveTo>
                      <a:pt x="250" y="947"/>
                    </a:moveTo>
                    <a:cubicBezTo>
                      <a:pt x="406" y="947"/>
                      <a:pt x="406" y="947"/>
                      <a:pt x="406" y="947"/>
                    </a:cubicBezTo>
                    <a:cubicBezTo>
                      <a:pt x="406" y="968"/>
                      <a:pt x="396" y="989"/>
                      <a:pt x="385" y="1010"/>
                    </a:cubicBezTo>
                    <a:cubicBezTo>
                      <a:pt x="364" y="1020"/>
                      <a:pt x="354" y="1031"/>
                      <a:pt x="333" y="1031"/>
                    </a:cubicBezTo>
                    <a:cubicBezTo>
                      <a:pt x="312" y="1031"/>
                      <a:pt x="291" y="1020"/>
                      <a:pt x="281" y="1010"/>
                    </a:cubicBezTo>
                    <a:cubicBezTo>
                      <a:pt x="260" y="989"/>
                      <a:pt x="250" y="968"/>
                      <a:pt x="250" y="947"/>
                    </a:cubicBezTo>
                    <a:close/>
                    <a:moveTo>
                      <a:pt x="208" y="916"/>
                    </a:moveTo>
                    <a:cubicBezTo>
                      <a:pt x="448" y="916"/>
                      <a:pt x="448" y="916"/>
                      <a:pt x="448" y="916"/>
                    </a:cubicBezTo>
                    <a:cubicBezTo>
                      <a:pt x="458" y="833"/>
                      <a:pt x="458" y="833"/>
                      <a:pt x="458" y="833"/>
                    </a:cubicBezTo>
                    <a:cubicBezTo>
                      <a:pt x="198" y="833"/>
                      <a:pt x="198" y="833"/>
                      <a:pt x="198" y="833"/>
                    </a:cubicBezTo>
                    <a:lnTo>
                      <a:pt x="208" y="916"/>
                    </a:lnTo>
                    <a:close/>
                    <a:moveTo>
                      <a:pt x="656" y="333"/>
                    </a:moveTo>
                    <a:cubicBezTo>
                      <a:pt x="656" y="416"/>
                      <a:pt x="625" y="489"/>
                      <a:pt x="573" y="552"/>
                    </a:cubicBezTo>
                    <a:lnTo>
                      <a:pt x="562" y="562"/>
                    </a:lnTo>
                    <a:cubicBezTo>
                      <a:pt x="562" y="562"/>
                      <a:pt x="562" y="572"/>
                      <a:pt x="552" y="572"/>
                    </a:cubicBezTo>
                    <a:cubicBezTo>
                      <a:pt x="541" y="593"/>
                      <a:pt x="541" y="614"/>
                      <a:pt x="531" y="635"/>
                    </a:cubicBezTo>
                    <a:cubicBezTo>
                      <a:pt x="521" y="656"/>
                      <a:pt x="510" y="677"/>
                      <a:pt x="510" y="697"/>
                    </a:cubicBezTo>
                    <a:cubicBezTo>
                      <a:pt x="500" y="697"/>
                      <a:pt x="500" y="697"/>
                      <a:pt x="500" y="708"/>
                    </a:cubicBezTo>
                    <a:lnTo>
                      <a:pt x="500" y="718"/>
                    </a:lnTo>
                    <a:cubicBezTo>
                      <a:pt x="500" y="729"/>
                      <a:pt x="500" y="729"/>
                      <a:pt x="500" y="729"/>
                    </a:cubicBezTo>
                    <a:cubicBezTo>
                      <a:pt x="500" y="791"/>
                      <a:pt x="500" y="791"/>
                      <a:pt x="500" y="791"/>
                    </a:cubicBezTo>
                    <a:cubicBezTo>
                      <a:pt x="166" y="791"/>
                      <a:pt x="166" y="791"/>
                      <a:pt x="166" y="791"/>
                    </a:cubicBezTo>
                    <a:cubicBezTo>
                      <a:pt x="166" y="729"/>
                      <a:pt x="166" y="729"/>
                      <a:pt x="166" y="729"/>
                    </a:cubicBezTo>
                    <a:cubicBezTo>
                      <a:pt x="166" y="718"/>
                      <a:pt x="156" y="718"/>
                      <a:pt x="156" y="708"/>
                    </a:cubicBezTo>
                    <a:lnTo>
                      <a:pt x="156" y="697"/>
                    </a:lnTo>
                    <a:cubicBezTo>
                      <a:pt x="146" y="677"/>
                      <a:pt x="146" y="656"/>
                      <a:pt x="135" y="635"/>
                    </a:cubicBezTo>
                    <a:cubicBezTo>
                      <a:pt x="125" y="614"/>
                      <a:pt x="114" y="593"/>
                      <a:pt x="104" y="572"/>
                    </a:cubicBezTo>
                    <a:cubicBezTo>
                      <a:pt x="93" y="562"/>
                      <a:pt x="93" y="562"/>
                      <a:pt x="93" y="552"/>
                    </a:cubicBezTo>
                    <a:lnTo>
                      <a:pt x="83" y="552"/>
                    </a:lnTo>
                    <a:cubicBezTo>
                      <a:pt x="31" y="489"/>
                      <a:pt x="0" y="416"/>
                      <a:pt x="0" y="333"/>
                    </a:cubicBezTo>
                    <a:cubicBezTo>
                      <a:pt x="0" y="239"/>
                      <a:pt x="31" y="166"/>
                      <a:pt x="104" y="104"/>
                    </a:cubicBezTo>
                    <a:cubicBezTo>
                      <a:pt x="166" y="31"/>
                      <a:pt x="239" y="0"/>
                      <a:pt x="333" y="0"/>
                    </a:cubicBezTo>
                    <a:cubicBezTo>
                      <a:pt x="416" y="0"/>
                      <a:pt x="500" y="31"/>
                      <a:pt x="562" y="104"/>
                    </a:cubicBezTo>
                    <a:cubicBezTo>
                      <a:pt x="625" y="166"/>
                      <a:pt x="656" y="239"/>
                      <a:pt x="656" y="333"/>
                    </a:cubicBezTo>
                    <a:close/>
                    <a:moveTo>
                      <a:pt x="583" y="333"/>
                    </a:moveTo>
                    <a:cubicBezTo>
                      <a:pt x="583" y="260"/>
                      <a:pt x="562" y="198"/>
                      <a:pt x="510" y="156"/>
                    </a:cubicBezTo>
                    <a:cubicBezTo>
                      <a:pt x="458" y="104"/>
                      <a:pt x="396" y="83"/>
                      <a:pt x="333" y="83"/>
                    </a:cubicBezTo>
                    <a:cubicBezTo>
                      <a:pt x="260" y="83"/>
                      <a:pt x="198" y="104"/>
                      <a:pt x="156" y="156"/>
                    </a:cubicBezTo>
                    <a:cubicBezTo>
                      <a:pt x="104" y="198"/>
                      <a:pt x="73" y="260"/>
                      <a:pt x="73" y="333"/>
                    </a:cubicBezTo>
                    <a:cubicBezTo>
                      <a:pt x="73" y="396"/>
                      <a:pt x="93" y="448"/>
                      <a:pt x="146" y="499"/>
                    </a:cubicBezTo>
                    <a:cubicBezTo>
                      <a:pt x="146" y="499"/>
                      <a:pt x="146" y="510"/>
                      <a:pt x="156" y="510"/>
                    </a:cubicBezTo>
                    <a:cubicBezTo>
                      <a:pt x="156" y="520"/>
                      <a:pt x="166" y="531"/>
                      <a:pt x="166" y="541"/>
                    </a:cubicBezTo>
                    <a:cubicBezTo>
                      <a:pt x="177" y="562"/>
                      <a:pt x="187" y="583"/>
                      <a:pt x="198" y="604"/>
                    </a:cubicBezTo>
                    <a:cubicBezTo>
                      <a:pt x="208" y="624"/>
                      <a:pt x="218" y="645"/>
                      <a:pt x="229" y="666"/>
                    </a:cubicBezTo>
                    <a:cubicBezTo>
                      <a:pt x="229" y="697"/>
                      <a:pt x="239" y="708"/>
                      <a:pt x="239" y="718"/>
                    </a:cubicBezTo>
                    <a:cubicBezTo>
                      <a:pt x="427" y="718"/>
                      <a:pt x="427" y="718"/>
                      <a:pt x="427" y="718"/>
                    </a:cubicBezTo>
                    <a:cubicBezTo>
                      <a:pt x="427" y="708"/>
                      <a:pt x="427" y="697"/>
                      <a:pt x="437" y="666"/>
                    </a:cubicBezTo>
                    <a:cubicBezTo>
                      <a:pt x="437" y="645"/>
                      <a:pt x="448" y="624"/>
                      <a:pt x="458" y="604"/>
                    </a:cubicBezTo>
                    <a:cubicBezTo>
                      <a:pt x="468" y="583"/>
                      <a:pt x="479" y="562"/>
                      <a:pt x="489" y="541"/>
                    </a:cubicBezTo>
                    <a:cubicBezTo>
                      <a:pt x="489" y="531"/>
                      <a:pt x="500" y="520"/>
                      <a:pt x="510" y="520"/>
                    </a:cubicBezTo>
                    <a:cubicBezTo>
                      <a:pt x="510" y="510"/>
                      <a:pt x="510" y="499"/>
                      <a:pt x="521" y="499"/>
                    </a:cubicBezTo>
                    <a:cubicBezTo>
                      <a:pt x="562" y="448"/>
                      <a:pt x="583" y="396"/>
                      <a:pt x="583" y="333"/>
                    </a:cubicBezTo>
                    <a:close/>
                    <a:moveTo>
                      <a:pt x="385" y="416"/>
                    </a:moveTo>
                    <a:cubicBezTo>
                      <a:pt x="354" y="354"/>
                      <a:pt x="354" y="354"/>
                      <a:pt x="354" y="354"/>
                    </a:cubicBezTo>
                    <a:cubicBezTo>
                      <a:pt x="333" y="302"/>
                      <a:pt x="333" y="302"/>
                      <a:pt x="333" y="302"/>
                    </a:cubicBezTo>
                    <a:cubicBezTo>
                      <a:pt x="302" y="354"/>
                      <a:pt x="302" y="354"/>
                      <a:pt x="302" y="354"/>
                    </a:cubicBezTo>
                    <a:cubicBezTo>
                      <a:pt x="271" y="416"/>
                      <a:pt x="271" y="416"/>
                      <a:pt x="271" y="416"/>
                    </a:cubicBezTo>
                    <a:cubicBezTo>
                      <a:pt x="239" y="354"/>
                      <a:pt x="239" y="354"/>
                      <a:pt x="239" y="354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250" y="499"/>
                      <a:pt x="250" y="499"/>
                      <a:pt x="250" y="499"/>
                    </a:cubicBezTo>
                    <a:cubicBezTo>
                      <a:pt x="271" y="552"/>
                      <a:pt x="271" y="552"/>
                      <a:pt x="271" y="552"/>
                    </a:cubicBezTo>
                    <a:cubicBezTo>
                      <a:pt x="302" y="499"/>
                      <a:pt x="302" y="499"/>
                      <a:pt x="302" y="499"/>
                    </a:cubicBezTo>
                    <a:cubicBezTo>
                      <a:pt x="333" y="437"/>
                      <a:pt x="333" y="437"/>
                      <a:pt x="333" y="437"/>
                    </a:cubicBezTo>
                    <a:cubicBezTo>
                      <a:pt x="364" y="499"/>
                      <a:pt x="364" y="499"/>
                      <a:pt x="364" y="499"/>
                    </a:cubicBezTo>
                    <a:cubicBezTo>
                      <a:pt x="385" y="552"/>
                      <a:pt x="385" y="552"/>
                      <a:pt x="385" y="552"/>
                    </a:cubicBezTo>
                    <a:cubicBezTo>
                      <a:pt x="416" y="499"/>
                      <a:pt x="416" y="499"/>
                      <a:pt x="416" y="499"/>
                    </a:cubicBezTo>
                    <a:cubicBezTo>
                      <a:pt x="479" y="385"/>
                      <a:pt x="479" y="385"/>
                      <a:pt x="479" y="385"/>
                    </a:cubicBezTo>
                    <a:cubicBezTo>
                      <a:pt x="427" y="354"/>
                      <a:pt x="427" y="354"/>
                      <a:pt x="427" y="354"/>
                    </a:cubicBezTo>
                    <a:lnTo>
                      <a:pt x="385" y="416"/>
                    </a:lnTo>
                    <a:close/>
                    <a:moveTo>
                      <a:pt x="385" y="416"/>
                    </a:moveTo>
                    <a:lnTo>
                      <a:pt x="385" y="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182843" tIns="91422" rIns="182843" bIns="91422" anchor="ctr"/>
              <a:lstStyle/>
              <a:p>
                <a:pPr>
                  <a:defRPr/>
                </a:pPr>
                <a:endParaRPr lang="en-US" sz="2000" dirty="0">
                  <a:ea typeface="SimSun" charset="0"/>
                </a:endParaRPr>
              </a:p>
            </p:txBody>
          </p:sp>
          <p:sp>
            <p:nvSpPr>
              <p:cNvPr id="14" name="Freeform 95"/>
              <p:cNvSpPr>
                <a:spLocks noEditPoints="1"/>
              </p:cNvSpPr>
              <p:nvPr/>
            </p:nvSpPr>
            <p:spPr bwMode="auto">
              <a:xfrm>
                <a:off x="5903864" y="4117060"/>
                <a:ext cx="318103" cy="281252"/>
              </a:xfrm>
              <a:custGeom>
                <a:avLst/>
                <a:gdLst/>
                <a:ahLst/>
                <a:cxnLst>
                  <a:cxn ang="0">
                    <a:pos x="296" y="7"/>
                  </a:cxn>
                  <a:cxn ang="0">
                    <a:pos x="285" y="5"/>
                  </a:cxn>
                  <a:cxn ang="0">
                    <a:pos x="279" y="11"/>
                  </a:cxn>
                  <a:cxn ang="0">
                    <a:pos x="276" y="16"/>
                  </a:cxn>
                  <a:cxn ang="0">
                    <a:pos x="196" y="94"/>
                  </a:cxn>
                  <a:cxn ang="0">
                    <a:pos x="192" y="112"/>
                  </a:cxn>
                  <a:cxn ang="0">
                    <a:pos x="200" y="121"/>
                  </a:cxn>
                  <a:cxn ang="0">
                    <a:pos x="129" y="83"/>
                  </a:cxn>
                  <a:cxn ang="0">
                    <a:pos x="131" y="58"/>
                  </a:cxn>
                  <a:cxn ang="0">
                    <a:pos x="124" y="33"/>
                  </a:cxn>
                  <a:cxn ang="0">
                    <a:pos x="113" y="18"/>
                  </a:cxn>
                  <a:cxn ang="0">
                    <a:pos x="91" y="4"/>
                  </a:cxn>
                  <a:cxn ang="0">
                    <a:pos x="66" y="0"/>
                  </a:cxn>
                  <a:cxn ang="0">
                    <a:pos x="86" y="40"/>
                  </a:cxn>
                  <a:cxn ang="0">
                    <a:pos x="2" y="49"/>
                  </a:cxn>
                  <a:cxn ang="0">
                    <a:pos x="0" y="65"/>
                  </a:cxn>
                  <a:cxn ang="0">
                    <a:pos x="4" y="91"/>
                  </a:cxn>
                  <a:cxn ang="0">
                    <a:pos x="18" y="112"/>
                  </a:cxn>
                  <a:cxn ang="0">
                    <a:pos x="35" y="123"/>
                  </a:cxn>
                  <a:cxn ang="0">
                    <a:pos x="60" y="131"/>
                  </a:cxn>
                  <a:cxn ang="0">
                    <a:pos x="86" y="129"/>
                  </a:cxn>
                  <a:cxn ang="0">
                    <a:pos x="89" y="234"/>
                  </a:cxn>
                  <a:cxn ang="0">
                    <a:pos x="47" y="281"/>
                  </a:cxn>
                  <a:cxn ang="0">
                    <a:pos x="104" y="248"/>
                  </a:cxn>
                  <a:cxn ang="0">
                    <a:pos x="240" y="281"/>
                  </a:cxn>
                  <a:cxn ang="0">
                    <a:pos x="250" y="288"/>
                  </a:cxn>
                  <a:cxn ang="0">
                    <a:pos x="261" y="290"/>
                  </a:cxn>
                  <a:cxn ang="0">
                    <a:pos x="278" y="285"/>
                  </a:cxn>
                  <a:cxn ang="0">
                    <a:pos x="287" y="277"/>
                  </a:cxn>
                  <a:cxn ang="0">
                    <a:pos x="292" y="259"/>
                  </a:cxn>
                  <a:cxn ang="0">
                    <a:pos x="287" y="243"/>
                  </a:cxn>
                  <a:cxn ang="0">
                    <a:pos x="212" y="134"/>
                  </a:cxn>
                  <a:cxn ang="0">
                    <a:pos x="229" y="136"/>
                  </a:cxn>
                  <a:cxn ang="0">
                    <a:pos x="314" y="60"/>
                  </a:cxn>
                  <a:cxn ang="0">
                    <a:pos x="316" y="56"/>
                  </a:cxn>
                  <a:cxn ang="0">
                    <a:pos x="321" y="53"/>
                  </a:cxn>
                  <a:cxn ang="0">
                    <a:pos x="328" y="47"/>
                  </a:cxn>
                  <a:cxn ang="0">
                    <a:pos x="325" y="36"/>
                  </a:cxn>
                  <a:cxn ang="0">
                    <a:pos x="263" y="252"/>
                  </a:cxn>
                  <a:cxn ang="0">
                    <a:pos x="276" y="259"/>
                  </a:cxn>
                  <a:cxn ang="0">
                    <a:pos x="276" y="268"/>
                  </a:cxn>
                  <a:cxn ang="0">
                    <a:pos x="263" y="276"/>
                  </a:cxn>
                  <a:cxn ang="0">
                    <a:pos x="256" y="272"/>
                  </a:cxn>
                  <a:cxn ang="0">
                    <a:pos x="252" y="265"/>
                  </a:cxn>
                  <a:cxn ang="0">
                    <a:pos x="260" y="254"/>
                  </a:cxn>
                  <a:cxn ang="0">
                    <a:pos x="221" y="98"/>
                  </a:cxn>
                  <a:cxn ang="0">
                    <a:pos x="278" y="42"/>
                  </a:cxn>
                  <a:cxn ang="0">
                    <a:pos x="234" y="111"/>
                  </a:cxn>
                  <a:cxn ang="0">
                    <a:pos x="240" y="116"/>
                  </a:cxn>
                </a:cxnLst>
                <a:rect l="0" t="0" r="r" b="b"/>
                <a:pathLst>
                  <a:path w="328" h="290">
                    <a:moveTo>
                      <a:pt x="325" y="36"/>
                    </a:moveTo>
                    <a:lnTo>
                      <a:pt x="296" y="7"/>
                    </a:lnTo>
                    <a:lnTo>
                      <a:pt x="296" y="7"/>
                    </a:lnTo>
                    <a:lnTo>
                      <a:pt x="292" y="5"/>
                    </a:lnTo>
                    <a:lnTo>
                      <a:pt x="289" y="4"/>
                    </a:lnTo>
                    <a:lnTo>
                      <a:pt x="285" y="5"/>
                    </a:lnTo>
                    <a:lnTo>
                      <a:pt x="281" y="7"/>
                    </a:lnTo>
                    <a:lnTo>
                      <a:pt x="281" y="7"/>
                    </a:lnTo>
                    <a:lnTo>
                      <a:pt x="279" y="11"/>
                    </a:lnTo>
                    <a:lnTo>
                      <a:pt x="279" y="16"/>
                    </a:lnTo>
                    <a:lnTo>
                      <a:pt x="279" y="16"/>
                    </a:lnTo>
                    <a:lnTo>
                      <a:pt x="276" y="16"/>
                    </a:lnTo>
                    <a:lnTo>
                      <a:pt x="272" y="18"/>
                    </a:lnTo>
                    <a:lnTo>
                      <a:pt x="272" y="18"/>
                    </a:lnTo>
                    <a:lnTo>
                      <a:pt x="196" y="94"/>
                    </a:lnTo>
                    <a:lnTo>
                      <a:pt x="196" y="94"/>
                    </a:lnTo>
                    <a:lnTo>
                      <a:pt x="196" y="103"/>
                    </a:lnTo>
                    <a:lnTo>
                      <a:pt x="192" y="112"/>
                    </a:lnTo>
                    <a:lnTo>
                      <a:pt x="200" y="121"/>
                    </a:lnTo>
                    <a:lnTo>
                      <a:pt x="200" y="121"/>
                    </a:lnTo>
                    <a:lnTo>
                      <a:pt x="200" y="121"/>
                    </a:lnTo>
                    <a:lnTo>
                      <a:pt x="183" y="138"/>
                    </a:lnTo>
                    <a:lnTo>
                      <a:pt x="129" y="83"/>
                    </a:lnTo>
                    <a:lnTo>
                      <a:pt x="129" y="83"/>
                    </a:lnTo>
                    <a:lnTo>
                      <a:pt x="131" y="74"/>
                    </a:lnTo>
                    <a:lnTo>
                      <a:pt x="131" y="67"/>
                    </a:lnTo>
                    <a:lnTo>
                      <a:pt x="131" y="58"/>
                    </a:lnTo>
                    <a:lnTo>
                      <a:pt x="129" y="49"/>
                    </a:lnTo>
                    <a:lnTo>
                      <a:pt x="127" y="42"/>
                    </a:lnTo>
                    <a:lnTo>
                      <a:pt x="124" y="33"/>
                    </a:lnTo>
                    <a:lnTo>
                      <a:pt x="118" y="25"/>
                    </a:lnTo>
                    <a:lnTo>
                      <a:pt x="113" y="18"/>
                    </a:lnTo>
                    <a:lnTo>
                      <a:pt x="113" y="18"/>
                    </a:lnTo>
                    <a:lnTo>
                      <a:pt x="105" y="13"/>
                    </a:lnTo>
                    <a:lnTo>
                      <a:pt x="98" y="9"/>
                    </a:lnTo>
                    <a:lnTo>
                      <a:pt x="91" y="4"/>
                    </a:lnTo>
                    <a:lnTo>
                      <a:pt x="82" y="2"/>
                    </a:lnTo>
                    <a:lnTo>
                      <a:pt x="73" y="0"/>
                    </a:lnTo>
                    <a:lnTo>
                      <a:pt x="66" y="0"/>
                    </a:lnTo>
                    <a:lnTo>
                      <a:pt x="57" y="0"/>
                    </a:lnTo>
                    <a:lnTo>
                      <a:pt x="47" y="2"/>
                    </a:lnTo>
                    <a:lnTo>
                      <a:pt x="86" y="40"/>
                    </a:lnTo>
                    <a:lnTo>
                      <a:pt x="76" y="76"/>
                    </a:lnTo>
                    <a:lnTo>
                      <a:pt x="38" y="85"/>
                    </a:lnTo>
                    <a:lnTo>
                      <a:pt x="2" y="49"/>
                    </a:lnTo>
                    <a:lnTo>
                      <a:pt x="2" y="49"/>
                    </a:lnTo>
                    <a:lnTo>
                      <a:pt x="0" y="56"/>
                    </a:lnTo>
                    <a:lnTo>
                      <a:pt x="0" y="65"/>
                    </a:lnTo>
                    <a:lnTo>
                      <a:pt x="0" y="74"/>
                    </a:lnTo>
                    <a:lnTo>
                      <a:pt x="2" y="82"/>
                    </a:lnTo>
                    <a:lnTo>
                      <a:pt x="4" y="91"/>
                    </a:lnTo>
                    <a:lnTo>
                      <a:pt x="8" y="98"/>
                    </a:lnTo>
                    <a:lnTo>
                      <a:pt x="13" y="105"/>
                    </a:lnTo>
                    <a:lnTo>
                      <a:pt x="18" y="112"/>
                    </a:lnTo>
                    <a:lnTo>
                      <a:pt x="18" y="112"/>
                    </a:lnTo>
                    <a:lnTo>
                      <a:pt x="26" y="118"/>
                    </a:lnTo>
                    <a:lnTo>
                      <a:pt x="35" y="123"/>
                    </a:lnTo>
                    <a:lnTo>
                      <a:pt x="42" y="127"/>
                    </a:lnTo>
                    <a:lnTo>
                      <a:pt x="51" y="129"/>
                    </a:lnTo>
                    <a:lnTo>
                      <a:pt x="60" y="131"/>
                    </a:lnTo>
                    <a:lnTo>
                      <a:pt x="69" y="131"/>
                    </a:lnTo>
                    <a:lnTo>
                      <a:pt x="76" y="131"/>
                    </a:lnTo>
                    <a:lnTo>
                      <a:pt x="86" y="129"/>
                    </a:lnTo>
                    <a:lnTo>
                      <a:pt x="86" y="129"/>
                    </a:lnTo>
                    <a:lnTo>
                      <a:pt x="140" y="181"/>
                    </a:lnTo>
                    <a:lnTo>
                      <a:pt x="89" y="234"/>
                    </a:lnTo>
                    <a:lnTo>
                      <a:pt x="86" y="230"/>
                    </a:lnTo>
                    <a:lnTo>
                      <a:pt x="71" y="243"/>
                    </a:lnTo>
                    <a:lnTo>
                      <a:pt x="47" y="281"/>
                    </a:lnTo>
                    <a:lnTo>
                      <a:pt x="53" y="286"/>
                    </a:lnTo>
                    <a:lnTo>
                      <a:pt x="91" y="263"/>
                    </a:lnTo>
                    <a:lnTo>
                      <a:pt x="104" y="248"/>
                    </a:lnTo>
                    <a:lnTo>
                      <a:pt x="100" y="245"/>
                    </a:lnTo>
                    <a:lnTo>
                      <a:pt x="153" y="194"/>
                    </a:lnTo>
                    <a:lnTo>
                      <a:pt x="240" y="281"/>
                    </a:lnTo>
                    <a:lnTo>
                      <a:pt x="240" y="281"/>
                    </a:lnTo>
                    <a:lnTo>
                      <a:pt x="245" y="285"/>
                    </a:lnTo>
                    <a:lnTo>
                      <a:pt x="250" y="288"/>
                    </a:lnTo>
                    <a:lnTo>
                      <a:pt x="256" y="290"/>
                    </a:lnTo>
                    <a:lnTo>
                      <a:pt x="261" y="290"/>
                    </a:lnTo>
                    <a:lnTo>
                      <a:pt x="261" y="290"/>
                    </a:lnTo>
                    <a:lnTo>
                      <a:pt x="267" y="290"/>
                    </a:lnTo>
                    <a:lnTo>
                      <a:pt x="272" y="288"/>
                    </a:lnTo>
                    <a:lnTo>
                      <a:pt x="278" y="285"/>
                    </a:lnTo>
                    <a:lnTo>
                      <a:pt x="283" y="281"/>
                    </a:lnTo>
                    <a:lnTo>
                      <a:pt x="283" y="281"/>
                    </a:lnTo>
                    <a:lnTo>
                      <a:pt x="287" y="277"/>
                    </a:lnTo>
                    <a:lnTo>
                      <a:pt x="290" y="272"/>
                    </a:lnTo>
                    <a:lnTo>
                      <a:pt x="292" y="265"/>
                    </a:lnTo>
                    <a:lnTo>
                      <a:pt x="292" y="259"/>
                    </a:lnTo>
                    <a:lnTo>
                      <a:pt x="292" y="254"/>
                    </a:lnTo>
                    <a:lnTo>
                      <a:pt x="290" y="248"/>
                    </a:lnTo>
                    <a:lnTo>
                      <a:pt x="287" y="243"/>
                    </a:lnTo>
                    <a:lnTo>
                      <a:pt x="283" y="237"/>
                    </a:lnTo>
                    <a:lnTo>
                      <a:pt x="196" y="150"/>
                    </a:lnTo>
                    <a:lnTo>
                      <a:pt x="212" y="134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9" y="136"/>
                    </a:lnTo>
                    <a:lnTo>
                      <a:pt x="240" y="136"/>
                    </a:lnTo>
                    <a:lnTo>
                      <a:pt x="314" y="62"/>
                    </a:lnTo>
                    <a:lnTo>
                      <a:pt x="314" y="60"/>
                    </a:lnTo>
                    <a:lnTo>
                      <a:pt x="314" y="60"/>
                    </a:lnTo>
                    <a:lnTo>
                      <a:pt x="314" y="60"/>
                    </a:lnTo>
                    <a:lnTo>
                      <a:pt x="316" y="56"/>
                    </a:lnTo>
                    <a:lnTo>
                      <a:pt x="318" y="54"/>
                    </a:lnTo>
                    <a:lnTo>
                      <a:pt x="318" y="54"/>
                    </a:lnTo>
                    <a:lnTo>
                      <a:pt x="321" y="53"/>
                    </a:lnTo>
                    <a:lnTo>
                      <a:pt x="325" y="51"/>
                    </a:lnTo>
                    <a:lnTo>
                      <a:pt x="325" y="51"/>
                    </a:lnTo>
                    <a:lnTo>
                      <a:pt x="328" y="47"/>
                    </a:lnTo>
                    <a:lnTo>
                      <a:pt x="328" y="44"/>
                    </a:lnTo>
                    <a:lnTo>
                      <a:pt x="328" y="40"/>
                    </a:lnTo>
                    <a:lnTo>
                      <a:pt x="325" y="36"/>
                    </a:lnTo>
                    <a:lnTo>
                      <a:pt x="325" y="36"/>
                    </a:lnTo>
                    <a:close/>
                    <a:moveTo>
                      <a:pt x="263" y="252"/>
                    </a:moveTo>
                    <a:lnTo>
                      <a:pt x="263" y="252"/>
                    </a:lnTo>
                    <a:lnTo>
                      <a:pt x="269" y="254"/>
                    </a:lnTo>
                    <a:lnTo>
                      <a:pt x="272" y="256"/>
                    </a:lnTo>
                    <a:lnTo>
                      <a:pt x="276" y="259"/>
                    </a:lnTo>
                    <a:lnTo>
                      <a:pt x="276" y="265"/>
                    </a:lnTo>
                    <a:lnTo>
                      <a:pt x="276" y="265"/>
                    </a:lnTo>
                    <a:lnTo>
                      <a:pt x="276" y="268"/>
                    </a:lnTo>
                    <a:lnTo>
                      <a:pt x="272" y="272"/>
                    </a:lnTo>
                    <a:lnTo>
                      <a:pt x="269" y="276"/>
                    </a:lnTo>
                    <a:lnTo>
                      <a:pt x="263" y="276"/>
                    </a:lnTo>
                    <a:lnTo>
                      <a:pt x="263" y="276"/>
                    </a:lnTo>
                    <a:lnTo>
                      <a:pt x="260" y="276"/>
                    </a:lnTo>
                    <a:lnTo>
                      <a:pt x="256" y="272"/>
                    </a:lnTo>
                    <a:lnTo>
                      <a:pt x="252" y="268"/>
                    </a:lnTo>
                    <a:lnTo>
                      <a:pt x="252" y="265"/>
                    </a:lnTo>
                    <a:lnTo>
                      <a:pt x="252" y="265"/>
                    </a:lnTo>
                    <a:lnTo>
                      <a:pt x="252" y="259"/>
                    </a:lnTo>
                    <a:lnTo>
                      <a:pt x="256" y="256"/>
                    </a:lnTo>
                    <a:lnTo>
                      <a:pt x="260" y="254"/>
                    </a:lnTo>
                    <a:lnTo>
                      <a:pt x="263" y="252"/>
                    </a:lnTo>
                    <a:lnTo>
                      <a:pt x="263" y="252"/>
                    </a:lnTo>
                    <a:close/>
                    <a:moveTo>
                      <a:pt x="221" y="98"/>
                    </a:moveTo>
                    <a:lnTo>
                      <a:pt x="216" y="92"/>
                    </a:lnTo>
                    <a:lnTo>
                      <a:pt x="272" y="36"/>
                    </a:lnTo>
                    <a:lnTo>
                      <a:pt x="278" y="42"/>
                    </a:lnTo>
                    <a:lnTo>
                      <a:pt x="221" y="98"/>
                    </a:lnTo>
                    <a:close/>
                    <a:moveTo>
                      <a:pt x="240" y="116"/>
                    </a:moveTo>
                    <a:lnTo>
                      <a:pt x="234" y="111"/>
                    </a:lnTo>
                    <a:lnTo>
                      <a:pt x="290" y="54"/>
                    </a:lnTo>
                    <a:lnTo>
                      <a:pt x="296" y="60"/>
                    </a:lnTo>
                    <a:lnTo>
                      <a:pt x="240" y="11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5" name="Freeform 104"/>
              <p:cNvSpPr>
                <a:spLocks noEditPoints="1"/>
              </p:cNvSpPr>
              <p:nvPr/>
            </p:nvSpPr>
            <p:spPr bwMode="auto">
              <a:xfrm>
                <a:off x="3360618" y="5501700"/>
                <a:ext cx="300647" cy="292890"/>
              </a:xfrm>
              <a:custGeom>
                <a:avLst/>
                <a:gdLst/>
                <a:ahLst/>
                <a:cxnLst>
                  <a:cxn ang="0">
                    <a:pos x="243" y="45"/>
                  </a:cxn>
                  <a:cxn ang="0">
                    <a:pos x="243" y="20"/>
                  </a:cxn>
                  <a:cxn ang="0">
                    <a:pos x="238" y="6"/>
                  </a:cxn>
                  <a:cxn ang="0">
                    <a:pos x="221" y="0"/>
                  </a:cxn>
                  <a:cxn ang="0">
                    <a:pos x="214" y="2"/>
                  </a:cxn>
                  <a:cxn ang="0">
                    <a:pos x="203" y="13"/>
                  </a:cxn>
                  <a:cxn ang="0">
                    <a:pos x="202" y="45"/>
                  </a:cxn>
                  <a:cxn ang="0">
                    <a:pos x="109" y="20"/>
                  </a:cxn>
                  <a:cxn ang="0">
                    <a:pos x="107" y="13"/>
                  </a:cxn>
                  <a:cxn ang="0">
                    <a:pos x="96" y="2"/>
                  </a:cxn>
                  <a:cxn ang="0">
                    <a:pos x="87" y="0"/>
                  </a:cxn>
                  <a:cxn ang="0">
                    <a:pos x="73" y="6"/>
                  </a:cxn>
                  <a:cxn ang="0">
                    <a:pos x="67" y="20"/>
                  </a:cxn>
                  <a:cxn ang="0">
                    <a:pos x="17" y="45"/>
                  </a:cxn>
                  <a:cxn ang="0">
                    <a:pos x="9" y="47"/>
                  </a:cxn>
                  <a:cxn ang="0">
                    <a:pos x="2" y="54"/>
                  </a:cxn>
                  <a:cxn ang="0">
                    <a:pos x="0" y="287"/>
                  </a:cxn>
                  <a:cxn ang="0">
                    <a:pos x="2" y="292"/>
                  </a:cxn>
                  <a:cxn ang="0">
                    <a:pos x="9" y="301"/>
                  </a:cxn>
                  <a:cxn ang="0">
                    <a:pos x="294" y="301"/>
                  </a:cxn>
                  <a:cxn ang="0">
                    <a:pos x="301" y="301"/>
                  </a:cxn>
                  <a:cxn ang="0">
                    <a:pos x="308" y="292"/>
                  </a:cxn>
                  <a:cxn ang="0">
                    <a:pos x="310" y="62"/>
                  </a:cxn>
                  <a:cxn ang="0">
                    <a:pos x="308" y="54"/>
                  </a:cxn>
                  <a:cxn ang="0">
                    <a:pos x="301" y="47"/>
                  </a:cxn>
                  <a:cxn ang="0">
                    <a:pos x="294" y="45"/>
                  </a:cxn>
                  <a:cxn ang="0">
                    <a:pos x="145" y="156"/>
                  </a:cxn>
                  <a:cxn ang="0">
                    <a:pos x="96" y="114"/>
                  </a:cxn>
                  <a:cxn ang="0">
                    <a:pos x="165" y="114"/>
                  </a:cxn>
                  <a:cxn ang="0">
                    <a:pos x="214" y="156"/>
                  </a:cxn>
                  <a:cxn ang="0">
                    <a:pos x="165" y="114"/>
                  </a:cxn>
                  <a:cxn ang="0">
                    <a:pos x="75" y="156"/>
                  </a:cxn>
                  <a:cxn ang="0">
                    <a:pos x="31" y="114"/>
                  </a:cxn>
                  <a:cxn ang="0">
                    <a:pos x="75" y="178"/>
                  </a:cxn>
                  <a:cxn ang="0">
                    <a:pos x="31" y="209"/>
                  </a:cxn>
                  <a:cxn ang="0">
                    <a:pos x="75" y="178"/>
                  </a:cxn>
                  <a:cxn ang="0">
                    <a:pos x="145" y="178"/>
                  </a:cxn>
                  <a:cxn ang="0">
                    <a:pos x="96" y="209"/>
                  </a:cxn>
                  <a:cxn ang="0">
                    <a:pos x="145" y="229"/>
                  </a:cxn>
                  <a:cxn ang="0">
                    <a:pos x="96" y="270"/>
                  </a:cxn>
                  <a:cxn ang="0">
                    <a:pos x="145" y="229"/>
                  </a:cxn>
                  <a:cxn ang="0">
                    <a:pos x="214" y="229"/>
                  </a:cxn>
                  <a:cxn ang="0">
                    <a:pos x="165" y="270"/>
                  </a:cxn>
                  <a:cxn ang="0">
                    <a:pos x="165" y="209"/>
                  </a:cxn>
                  <a:cxn ang="0">
                    <a:pos x="214" y="178"/>
                  </a:cxn>
                  <a:cxn ang="0">
                    <a:pos x="165" y="209"/>
                  </a:cxn>
                  <a:cxn ang="0">
                    <a:pos x="279" y="178"/>
                  </a:cxn>
                  <a:cxn ang="0">
                    <a:pos x="236" y="209"/>
                  </a:cxn>
                  <a:cxn ang="0">
                    <a:pos x="236" y="156"/>
                  </a:cxn>
                  <a:cxn ang="0">
                    <a:pos x="279" y="114"/>
                  </a:cxn>
                  <a:cxn ang="0">
                    <a:pos x="236" y="156"/>
                  </a:cxn>
                  <a:cxn ang="0">
                    <a:pos x="75" y="229"/>
                  </a:cxn>
                  <a:cxn ang="0">
                    <a:pos x="31" y="270"/>
                  </a:cxn>
                  <a:cxn ang="0">
                    <a:pos x="236" y="270"/>
                  </a:cxn>
                  <a:cxn ang="0">
                    <a:pos x="279" y="229"/>
                  </a:cxn>
                  <a:cxn ang="0">
                    <a:pos x="236" y="270"/>
                  </a:cxn>
                </a:cxnLst>
                <a:rect l="0" t="0" r="r" b="b"/>
                <a:pathLst>
                  <a:path w="310" h="301">
                    <a:moveTo>
                      <a:pt x="294" y="45"/>
                    </a:moveTo>
                    <a:lnTo>
                      <a:pt x="243" y="45"/>
                    </a:lnTo>
                    <a:lnTo>
                      <a:pt x="243" y="20"/>
                    </a:lnTo>
                    <a:lnTo>
                      <a:pt x="243" y="20"/>
                    </a:lnTo>
                    <a:lnTo>
                      <a:pt x="241" y="13"/>
                    </a:lnTo>
                    <a:lnTo>
                      <a:pt x="238" y="6"/>
                    </a:lnTo>
                    <a:lnTo>
                      <a:pt x="231" y="2"/>
                    </a:lnTo>
                    <a:lnTo>
                      <a:pt x="221" y="0"/>
                    </a:lnTo>
                    <a:lnTo>
                      <a:pt x="221" y="0"/>
                    </a:lnTo>
                    <a:lnTo>
                      <a:pt x="214" y="2"/>
                    </a:lnTo>
                    <a:lnTo>
                      <a:pt x="207" y="6"/>
                    </a:lnTo>
                    <a:lnTo>
                      <a:pt x="203" y="13"/>
                    </a:lnTo>
                    <a:lnTo>
                      <a:pt x="202" y="20"/>
                    </a:lnTo>
                    <a:lnTo>
                      <a:pt x="202" y="45"/>
                    </a:lnTo>
                    <a:lnTo>
                      <a:pt x="109" y="45"/>
                    </a:lnTo>
                    <a:lnTo>
                      <a:pt x="109" y="20"/>
                    </a:lnTo>
                    <a:lnTo>
                      <a:pt x="109" y="20"/>
                    </a:lnTo>
                    <a:lnTo>
                      <a:pt x="107" y="13"/>
                    </a:lnTo>
                    <a:lnTo>
                      <a:pt x="102" y="6"/>
                    </a:lnTo>
                    <a:lnTo>
                      <a:pt x="96" y="2"/>
                    </a:lnTo>
                    <a:lnTo>
                      <a:pt x="87" y="0"/>
                    </a:lnTo>
                    <a:lnTo>
                      <a:pt x="87" y="0"/>
                    </a:lnTo>
                    <a:lnTo>
                      <a:pt x="80" y="2"/>
                    </a:lnTo>
                    <a:lnTo>
                      <a:pt x="73" y="6"/>
                    </a:lnTo>
                    <a:lnTo>
                      <a:pt x="69" y="13"/>
                    </a:lnTo>
                    <a:lnTo>
                      <a:pt x="67" y="20"/>
                    </a:lnTo>
                    <a:lnTo>
                      <a:pt x="67" y="45"/>
                    </a:lnTo>
                    <a:lnTo>
                      <a:pt x="17" y="45"/>
                    </a:lnTo>
                    <a:lnTo>
                      <a:pt x="17" y="45"/>
                    </a:lnTo>
                    <a:lnTo>
                      <a:pt x="9" y="47"/>
                    </a:lnTo>
                    <a:lnTo>
                      <a:pt x="4" y="51"/>
                    </a:lnTo>
                    <a:lnTo>
                      <a:pt x="2" y="54"/>
                    </a:lnTo>
                    <a:lnTo>
                      <a:pt x="0" y="62"/>
                    </a:lnTo>
                    <a:lnTo>
                      <a:pt x="0" y="287"/>
                    </a:lnTo>
                    <a:lnTo>
                      <a:pt x="0" y="287"/>
                    </a:lnTo>
                    <a:lnTo>
                      <a:pt x="2" y="292"/>
                    </a:lnTo>
                    <a:lnTo>
                      <a:pt x="4" y="297"/>
                    </a:lnTo>
                    <a:lnTo>
                      <a:pt x="9" y="301"/>
                    </a:lnTo>
                    <a:lnTo>
                      <a:pt x="17" y="301"/>
                    </a:lnTo>
                    <a:lnTo>
                      <a:pt x="294" y="301"/>
                    </a:lnTo>
                    <a:lnTo>
                      <a:pt x="294" y="301"/>
                    </a:lnTo>
                    <a:lnTo>
                      <a:pt x="301" y="301"/>
                    </a:lnTo>
                    <a:lnTo>
                      <a:pt x="305" y="297"/>
                    </a:lnTo>
                    <a:lnTo>
                      <a:pt x="308" y="292"/>
                    </a:lnTo>
                    <a:lnTo>
                      <a:pt x="310" y="287"/>
                    </a:lnTo>
                    <a:lnTo>
                      <a:pt x="310" y="62"/>
                    </a:lnTo>
                    <a:lnTo>
                      <a:pt x="310" y="62"/>
                    </a:lnTo>
                    <a:lnTo>
                      <a:pt x="308" y="54"/>
                    </a:lnTo>
                    <a:lnTo>
                      <a:pt x="305" y="51"/>
                    </a:lnTo>
                    <a:lnTo>
                      <a:pt x="301" y="47"/>
                    </a:lnTo>
                    <a:lnTo>
                      <a:pt x="294" y="45"/>
                    </a:lnTo>
                    <a:lnTo>
                      <a:pt x="294" y="45"/>
                    </a:lnTo>
                    <a:close/>
                    <a:moveTo>
                      <a:pt x="145" y="114"/>
                    </a:moveTo>
                    <a:lnTo>
                      <a:pt x="145" y="156"/>
                    </a:lnTo>
                    <a:lnTo>
                      <a:pt x="96" y="156"/>
                    </a:lnTo>
                    <a:lnTo>
                      <a:pt x="96" y="114"/>
                    </a:lnTo>
                    <a:lnTo>
                      <a:pt x="145" y="114"/>
                    </a:lnTo>
                    <a:close/>
                    <a:moveTo>
                      <a:pt x="165" y="114"/>
                    </a:moveTo>
                    <a:lnTo>
                      <a:pt x="214" y="114"/>
                    </a:lnTo>
                    <a:lnTo>
                      <a:pt x="214" y="156"/>
                    </a:lnTo>
                    <a:lnTo>
                      <a:pt x="165" y="156"/>
                    </a:lnTo>
                    <a:lnTo>
                      <a:pt x="165" y="114"/>
                    </a:lnTo>
                    <a:close/>
                    <a:moveTo>
                      <a:pt x="75" y="114"/>
                    </a:moveTo>
                    <a:lnTo>
                      <a:pt x="75" y="156"/>
                    </a:lnTo>
                    <a:lnTo>
                      <a:pt x="31" y="156"/>
                    </a:lnTo>
                    <a:lnTo>
                      <a:pt x="31" y="114"/>
                    </a:lnTo>
                    <a:lnTo>
                      <a:pt x="75" y="114"/>
                    </a:lnTo>
                    <a:close/>
                    <a:moveTo>
                      <a:pt x="75" y="178"/>
                    </a:moveTo>
                    <a:lnTo>
                      <a:pt x="75" y="209"/>
                    </a:lnTo>
                    <a:lnTo>
                      <a:pt x="31" y="209"/>
                    </a:lnTo>
                    <a:lnTo>
                      <a:pt x="31" y="178"/>
                    </a:lnTo>
                    <a:lnTo>
                      <a:pt x="75" y="178"/>
                    </a:lnTo>
                    <a:close/>
                    <a:moveTo>
                      <a:pt x="96" y="178"/>
                    </a:moveTo>
                    <a:lnTo>
                      <a:pt x="145" y="178"/>
                    </a:lnTo>
                    <a:lnTo>
                      <a:pt x="145" y="209"/>
                    </a:lnTo>
                    <a:lnTo>
                      <a:pt x="96" y="209"/>
                    </a:lnTo>
                    <a:lnTo>
                      <a:pt x="96" y="178"/>
                    </a:lnTo>
                    <a:close/>
                    <a:moveTo>
                      <a:pt x="145" y="229"/>
                    </a:moveTo>
                    <a:lnTo>
                      <a:pt x="145" y="270"/>
                    </a:lnTo>
                    <a:lnTo>
                      <a:pt x="96" y="270"/>
                    </a:lnTo>
                    <a:lnTo>
                      <a:pt x="96" y="229"/>
                    </a:lnTo>
                    <a:lnTo>
                      <a:pt x="145" y="229"/>
                    </a:lnTo>
                    <a:close/>
                    <a:moveTo>
                      <a:pt x="165" y="229"/>
                    </a:moveTo>
                    <a:lnTo>
                      <a:pt x="214" y="229"/>
                    </a:lnTo>
                    <a:lnTo>
                      <a:pt x="214" y="270"/>
                    </a:lnTo>
                    <a:lnTo>
                      <a:pt x="165" y="270"/>
                    </a:lnTo>
                    <a:lnTo>
                      <a:pt x="165" y="229"/>
                    </a:lnTo>
                    <a:close/>
                    <a:moveTo>
                      <a:pt x="165" y="209"/>
                    </a:moveTo>
                    <a:lnTo>
                      <a:pt x="165" y="178"/>
                    </a:lnTo>
                    <a:lnTo>
                      <a:pt x="214" y="178"/>
                    </a:lnTo>
                    <a:lnTo>
                      <a:pt x="214" y="209"/>
                    </a:lnTo>
                    <a:lnTo>
                      <a:pt x="165" y="209"/>
                    </a:lnTo>
                    <a:close/>
                    <a:moveTo>
                      <a:pt x="236" y="178"/>
                    </a:moveTo>
                    <a:lnTo>
                      <a:pt x="279" y="178"/>
                    </a:lnTo>
                    <a:lnTo>
                      <a:pt x="279" y="209"/>
                    </a:lnTo>
                    <a:lnTo>
                      <a:pt x="236" y="209"/>
                    </a:lnTo>
                    <a:lnTo>
                      <a:pt x="236" y="178"/>
                    </a:lnTo>
                    <a:close/>
                    <a:moveTo>
                      <a:pt x="236" y="156"/>
                    </a:moveTo>
                    <a:lnTo>
                      <a:pt x="236" y="114"/>
                    </a:lnTo>
                    <a:lnTo>
                      <a:pt x="279" y="114"/>
                    </a:lnTo>
                    <a:lnTo>
                      <a:pt x="279" y="156"/>
                    </a:lnTo>
                    <a:lnTo>
                      <a:pt x="236" y="156"/>
                    </a:lnTo>
                    <a:close/>
                    <a:moveTo>
                      <a:pt x="31" y="229"/>
                    </a:moveTo>
                    <a:lnTo>
                      <a:pt x="75" y="229"/>
                    </a:lnTo>
                    <a:lnTo>
                      <a:pt x="75" y="270"/>
                    </a:lnTo>
                    <a:lnTo>
                      <a:pt x="31" y="270"/>
                    </a:lnTo>
                    <a:lnTo>
                      <a:pt x="31" y="229"/>
                    </a:lnTo>
                    <a:close/>
                    <a:moveTo>
                      <a:pt x="236" y="270"/>
                    </a:moveTo>
                    <a:lnTo>
                      <a:pt x="236" y="229"/>
                    </a:lnTo>
                    <a:lnTo>
                      <a:pt x="279" y="229"/>
                    </a:lnTo>
                    <a:lnTo>
                      <a:pt x="279" y="270"/>
                    </a:lnTo>
                    <a:lnTo>
                      <a:pt x="236" y="27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6" name="Freeform 106"/>
              <p:cNvSpPr>
                <a:spLocks noEditPoints="1"/>
              </p:cNvSpPr>
              <p:nvPr/>
            </p:nvSpPr>
            <p:spPr bwMode="auto">
              <a:xfrm>
                <a:off x="7072985" y="3461964"/>
                <a:ext cx="333622" cy="248275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34" y="0"/>
                  </a:cxn>
                  <a:cxn ang="0">
                    <a:pos x="18" y="7"/>
                  </a:cxn>
                  <a:cxn ang="0">
                    <a:pos x="7" y="18"/>
                  </a:cxn>
                  <a:cxn ang="0">
                    <a:pos x="0" y="33"/>
                  </a:cxn>
                  <a:cxn ang="0">
                    <a:pos x="0" y="214"/>
                  </a:cxn>
                  <a:cxn ang="0">
                    <a:pos x="0" y="221"/>
                  </a:cxn>
                  <a:cxn ang="0">
                    <a:pos x="7" y="237"/>
                  </a:cxn>
                  <a:cxn ang="0">
                    <a:pos x="18" y="248"/>
                  </a:cxn>
                  <a:cxn ang="0">
                    <a:pos x="34" y="256"/>
                  </a:cxn>
                  <a:cxn ang="0">
                    <a:pos x="299" y="256"/>
                  </a:cxn>
                  <a:cxn ang="0">
                    <a:pos x="308" y="256"/>
                  </a:cxn>
                  <a:cxn ang="0">
                    <a:pos x="322" y="248"/>
                  </a:cxn>
                  <a:cxn ang="0">
                    <a:pos x="335" y="237"/>
                  </a:cxn>
                  <a:cxn ang="0">
                    <a:pos x="340" y="221"/>
                  </a:cxn>
                  <a:cxn ang="0">
                    <a:pos x="342" y="42"/>
                  </a:cxn>
                  <a:cxn ang="0">
                    <a:pos x="340" y="33"/>
                  </a:cxn>
                  <a:cxn ang="0">
                    <a:pos x="335" y="18"/>
                  </a:cxn>
                  <a:cxn ang="0">
                    <a:pos x="322" y="7"/>
                  </a:cxn>
                  <a:cxn ang="0">
                    <a:pos x="308" y="0"/>
                  </a:cxn>
                  <a:cxn ang="0">
                    <a:pos x="299" y="0"/>
                  </a:cxn>
                  <a:cxn ang="0">
                    <a:pos x="319" y="36"/>
                  </a:cxn>
                  <a:cxn ang="0">
                    <a:pos x="320" y="42"/>
                  </a:cxn>
                  <a:cxn ang="0">
                    <a:pos x="320" y="214"/>
                  </a:cxn>
                  <a:cxn ang="0">
                    <a:pos x="228" y="114"/>
                  </a:cxn>
                  <a:cxn ang="0">
                    <a:pos x="299" y="20"/>
                  </a:cxn>
                  <a:cxn ang="0">
                    <a:pos x="170" y="134"/>
                  </a:cxn>
                  <a:cxn ang="0">
                    <a:pos x="38" y="22"/>
                  </a:cxn>
                  <a:cxn ang="0">
                    <a:pos x="299" y="20"/>
                  </a:cxn>
                  <a:cxn ang="0">
                    <a:pos x="21" y="218"/>
                  </a:cxn>
                  <a:cxn ang="0">
                    <a:pos x="21" y="42"/>
                  </a:cxn>
                  <a:cxn ang="0">
                    <a:pos x="21" y="36"/>
                  </a:cxn>
                  <a:cxn ang="0">
                    <a:pos x="21" y="218"/>
                  </a:cxn>
                  <a:cxn ang="0">
                    <a:pos x="41" y="234"/>
                  </a:cxn>
                  <a:cxn ang="0">
                    <a:pos x="128" y="127"/>
                  </a:cxn>
                  <a:cxn ang="0">
                    <a:pos x="163" y="158"/>
                  </a:cxn>
                  <a:cxn ang="0">
                    <a:pos x="170" y="160"/>
                  </a:cxn>
                  <a:cxn ang="0">
                    <a:pos x="174" y="160"/>
                  </a:cxn>
                  <a:cxn ang="0">
                    <a:pos x="212" y="127"/>
                  </a:cxn>
                  <a:cxn ang="0">
                    <a:pos x="306" y="234"/>
                  </a:cxn>
                  <a:cxn ang="0">
                    <a:pos x="41" y="234"/>
                  </a:cxn>
                </a:cxnLst>
                <a:rect l="0" t="0" r="r" b="b"/>
                <a:pathLst>
                  <a:path w="342" h="256">
                    <a:moveTo>
                      <a:pt x="299" y="0"/>
                    </a:moveTo>
                    <a:lnTo>
                      <a:pt x="41" y="0"/>
                    </a:lnTo>
                    <a:lnTo>
                      <a:pt x="41" y="0"/>
                    </a:lnTo>
                    <a:lnTo>
                      <a:pt x="34" y="0"/>
                    </a:lnTo>
                    <a:lnTo>
                      <a:pt x="25" y="2"/>
                    </a:lnTo>
                    <a:lnTo>
                      <a:pt x="18" y="7"/>
                    </a:lnTo>
                    <a:lnTo>
                      <a:pt x="12" y="11"/>
                    </a:lnTo>
                    <a:lnTo>
                      <a:pt x="7" y="18"/>
                    </a:lnTo>
                    <a:lnTo>
                      <a:pt x="3" y="25"/>
                    </a:lnTo>
                    <a:lnTo>
                      <a:pt x="0" y="33"/>
                    </a:lnTo>
                    <a:lnTo>
                      <a:pt x="0" y="42"/>
                    </a:lnTo>
                    <a:lnTo>
                      <a:pt x="0" y="214"/>
                    </a:lnTo>
                    <a:lnTo>
                      <a:pt x="0" y="214"/>
                    </a:lnTo>
                    <a:lnTo>
                      <a:pt x="0" y="221"/>
                    </a:lnTo>
                    <a:lnTo>
                      <a:pt x="3" y="230"/>
                    </a:lnTo>
                    <a:lnTo>
                      <a:pt x="7" y="237"/>
                    </a:lnTo>
                    <a:lnTo>
                      <a:pt x="12" y="243"/>
                    </a:lnTo>
                    <a:lnTo>
                      <a:pt x="18" y="248"/>
                    </a:lnTo>
                    <a:lnTo>
                      <a:pt x="25" y="252"/>
                    </a:lnTo>
                    <a:lnTo>
                      <a:pt x="34" y="256"/>
                    </a:lnTo>
                    <a:lnTo>
                      <a:pt x="41" y="256"/>
                    </a:lnTo>
                    <a:lnTo>
                      <a:pt x="299" y="256"/>
                    </a:lnTo>
                    <a:lnTo>
                      <a:pt x="299" y="256"/>
                    </a:lnTo>
                    <a:lnTo>
                      <a:pt x="308" y="256"/>
                    </a:lnTo>
                    <a:lnTo>
                      <a:pt x="315" y="252"/>
                    </a:lnTo>
                    <a:lnTo>
                      <a:pt x="322" y="248"/>
                    </a:lnTo>
                    <a:lnTo>
                      <a:pt x="330" y="243"/>
                    </a:lnTo>
                    <a:lnTo>
                      <a:pt x="335" y="237"/>
                    </a:lnTo>
                    <a:lnTo>
                      <a:pt x="339" y="230"/>
                    </a:lnTo>
                    <a:lnTo>
                      <a:pt x="340" y="221"/>
                    </a:lnTo>
                    <a:lnTo>
                      <a:pt x="342" y="214"/>
                    </a:lnTo>
                    <a:lnTo>
                      <a:pt x="342" y="42"/>
                    </a:lnTo>
                    <a:lnTo>
                      <a:pt x="342" y="42"/>
                    </a:lnTo>
                    <a:lnTo>
                      <a:pt x="340" y="33"/>
                    </a:lnTo>
                    <a:lnTo>
                      <a:pt x="339" y="25"/>
                    </a:lnTo>
                    <a:lnTo>
                      <a:pt x="335" y="18"/>
                    </a:lnTo>
                    <a:lnTo>
                      <a:pt x="330" y="11"/>
                    </a:lnTo>
                    <a:lnTo>
                      <a:pt x="322" y="7"/>
                    </a:lnTo>
                    <a:lnTo>
                      <a:pt x="315" y="2"/>
                    </a:lnTo>
                    <a:lnTo>
                      <a:pt x="308" y="0"/>
                    </a:lnTo>
                    <a:lnTo>
                      <a:pt x="299" y="0"/>
                    </a:lnTo>
                    <a:lnTo>
                      <a:pt x="299" y="0"/>
                    </a:lnTo>
                    <a:close/>
                    <a:moveTo>
                      <a:pt x="228" y="114"/>
                    </a:moveTo>
                    <a:lnTo>
                      <a:pt x="319" y="36"/>
                    </a:lnTo>
                    <a:lnTo>
                      <a:pt x="319" y="36"/>
                    </a:lnTo>
                    <a:lnTo>
                      <a:pt x="320" y="42"/>
                    </a:lnTo>
                    <a:lnTo>
                      <a:pt x="320" y="214"/>
                    </a:lnTo>
                    <a:lnTo>
                      <a:pt x="320" y="214"/>
                    </a:lnTo>
                    <a:lnTo>
                      <a:pt x="320" y="218"/>
                    </a:lnTo>
                    <a:lnTo>
                      <a:pt x="228" y="114"/>
                    </a:lnTo>
                    <a:close/>
                    <a:moveTo>
                      <a:pt x="299" y="20"/>
                    </a:moveTo>
                    <a:lnTo>
                      <a:pt x="299" y="20"/>
                    </a:lnTo>
                    <a:lnTo>
                      <a:pt x="302" y="22"/>
                    </a:lnTo>
                    <a:lnTo>
                      <a:pt x="170" y="134"/>
                    </a:lnTo>
                    <a:lnTo>
                      <a:pt x="38" y="22"/>
                    </a:lnTo>
                    <a:lnTo>
                      <a:pt x="38" y="22"/>
                    </a:lnTo>
                    <a:lnTo>
                      <a:pt x="41" y="20"/>
                    </a:lnTo>
                    <a:lnTo>
                      <a:pt x="299" y="20"/>
                    </a:lnTo>
                    <a:close/>
                    <a:moveTo>
                      <a:pt x="21" y="218"/>
                    </a:moveTo>
                    <a:lnTo>
                      <a:pt x="21" y="218"/>
                    </a:lnTo>
                    <a:lnTo>
                      <a:pt x="21" y="214"/>
                    </a:lnTo>
                    <a:lnTo>
                      <a:pt x="21" y="42"/>
                    </a:lnTo>
                    <a:lnTo>
                      <a:pt x="21" y="42"/>
                    </a:lnTo>
                    <a:lnTo>
                      <a:pt x="21" y="36"/>
                    </a:lnTo>
                    <a:lnTo>
                      <a:pt x="112" y="114"/>
                    </a:lnTo>
                    <a:lnTo>
                      <a:pt x="21" y="218"/>
                    </a:lnTo>
                    <a:close/>
                    <a:moveTo>
                      <a:pt x="41" y="234"/>
                    </a:moveTo>
                    <a:lnTo>
                      <a:pt x="41" y="234"/>
                    </a:lnTo>
                    <a:lnTo>
                      <a:pt x="36" y="234"/>
                    </a:lnTo>
                    <a:lnTo>
                      <a:pt x="128" y="127"/>
                    </a:lnTo>
                    <a:lnTo>
                      <a:pt x="163" y="158"/>
                    </a:lnTo>
                    <a:lnTo>
                      <a:pt x="163" y="158"/>
                    </a:lnTo>
                    <a:lnTo>
                      <a:pt x="166" y="160"/>
                    </a:lnTo>
                    <a:lnTo>
                      <a:pt x="170" y="160"/>
                    </a:lnTo>
                    <a:lnTo>
                      <a:pt x="170" y="160"/>
                    </a:lnTo>
                    <a:lnTo>
                      <a:pt x="174" y="160"/>
                    </a:lnTo>
                    <a:lnTo>
                      <a:pt x="177" y="158"/>
                    </a:lnTo>
                    <a:lnTo>
                      <a:pt x="212" y="127"/>
                    </a:lnTo>
                    <a:lnTo>
                      <a:pt x="306" y="234"/>
                    </a:lnTo>
                    <a:lnTo>
                      <a:pt x="306" y="234"/>
                    </a:lnTo>
                    <a:lnTo>
                      <a:pt x="299" y="234"/>
                    </a:lnTo>
                    <a:lnTo>
                      <a:pt x="41" y="23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8359156" y="2697112"/>
                <a:ext cx="319042" cy="326172"/>
              </a:xfrm>
              <a:custGeom>
                <a:avLst/>
                <a:gdLst>
                  <a:gd name="T0" fmla="*/ 203 w 360"/>
                  <a:gd name="T1" fmla="*/ 271 h 368"/>
                  <a:gd name="T2" fmla="*/ 261 w 360"/>
                  <a:gd name="T3" fmla="*/ 202 h 368"/>
                  <a:gd name="T4" fmla="*/ 360 w 360"/>
                  <a:gd name="T5" fmla="*/ 51 h 368"/>
                  <a:gd name="T6" fmla="*/ 346 w 360"/>
                  <a:gd name="T7" fmla="*/ 37 h 368"/>
                  <a:gd name="T8" fmla="*/ 277 w 360"/>
                  <a:gd name="T9" fmla="*/ 37 h 368"/>
                  <a:gd name="T10" fmla="*/ 180 w 360"/>
                  <a:gd name="T11" fmla="*/ 0 h 368"/>
                  <a:gd name="T12" fmla="*/ 83 w 360"/>
                  <a:gd name="T13" fmla="*/ 37 h 368"/>
                  <a:gd name="T14" fmla="*/ 14 w 360"/>
                  <a:gd name="T15" fmla="*/ 37 h 368"/>
                  <a:gd name="T16" fmla="*/ 0 w 360"/>
                  <a:gd name="T17" fmla="*/ 51 h 368"/>
                  <a:gd name="T18" fmla="*/ 98 w 360"/>
                  <a:gd name="T19" fmla="*/ 202 h 368"/>
                  <a:gd name="T20" fmla="*/ 156 w 360"/>
                  <a:gd name="T21" fmla="*/ 271 h 368"/>
                  <a:gd name="T22" fmla="*/ 156 w 360"/>
                  <a:gd name="T23" fmla="*/ 297 h 368"/>
                  <a:gd name="T24" fmla="*/ 91 w 360"/>
                  <a:gd name="T25" fmla="*/ 332 h 368"/>
                  <a:gd name="T26" fmla="*/ 180 w 360"/>
                  <a:gd name="T27" fmla="*/ 368 h 368"/>
                  <a:gd name="T28" fmla="*/ 269 w 360"/>
                  <a:gd name="T29" fmla="*/ 332 h 368"/>
                  <a:gd name="T30" fmla="*/ 203 w 360"/>
                  <a:gd name="T31" fmla="*/ 297 h 368"/>
                  <a:gd name="T32" fmla="*/ 203 w 360"/>
                  <a:gd name="T33" fmla="*/ 271 h 368"/>
                  <a:gd name="T34" fmla="*/ 259 w 360"/>
                  <a:gd name="T35" fmla="*/ 170 h 368"/>
                  <a:gd name="T36" fmla="*/ 281 w 360"/>
                  <a:gd name="T37" fmla="*/ 65 h 368"/>
                  <a:gd name="T38" fmla="*/ 331 w 360"/>
                  <a:gd name="T39" fmla="*/ 65 h 368"/>
                  <a:gd name="T40" fmla="*/ 259 w 360"/>
                  <a:gd name="T41" fmla="*/ 170 h 368"/>
                  <a:gd name="T42" fmla="*/ 180 w 360"/>
                  <a:gd name="T43" fmla="*/ 24 h 368"/>
                  <a:gd name="T44" fmla="*/ 256 w 360"/>
                  <a:gd name="T45" fmla="*/ 55 h 368"/>
                  <a:gd name="T46" fmla="*/ 180 w 360"/>
                  <a:gd name="T47" fmla="*/ 86 h 368"/>
                  <a:gd name="T48" fmla="*/ 104 w 360"/>
                  <a:gd name="T49" fmla="*/ 55 h 368"/>
                  <a:gd name="T50" fmla="*/ 180 w 360"/>
                  <a:gd name="T51" fmla="*/ 24 h 368"/>
                  <a:gd name="T52" fmla="*/ 29 w 360"/>
                  <a:gd name="T53" fmla="*/ 65 h 368"/>
                  <a:gd name="T54" fmla="*/ 79 w 360"/>
                  <a:gd name="T55" fmla="*/ 65 h 368"/>
                  <a:gd name="T56" fmla="*/ 101 w 360"/>
                  <a:gd name="T57" fmla="*/ 170 h 368"/>
                  <a:gd name="T58" fmla="*/ 29 w 360"/>
                  <a:gd name="T59" fmla="*/ 65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0" h="368">
                    <a:moveTo>
                      <a:pt x="203" y="271"/>
                    </a:moveTo>
                    <a:cubicBezTo>
                      <a:pt x="203" y="242"/>
                      <a:pt x="225" y="226"/>
                      <a:pt x="261" y="202"/>
                    </a:cubicBezTo>
                    <a:cubicBezTo>
                      <a:pt x="305" y="173"/>
                      <a:pt x="360" y="137"/>
                      <a:pt x="360" y="51"/>
                    </a:cubicBezTo>
                    <a:cubicBezTo>
                      <a:pt x="360" y="43"/>
                      <a:pt x="353" y="37"/>
                      <a:pt x="346" y="37"/>
                    </a:cubicBezTo>
                    <a:cubicBezTo>
                      <a:pt x="277" y="37"/>
                      <a:pt x="277" y="37"/>
                      <a:pt x="277" y="37"/>
                    </a:cubicBezTo>
                    <a:cubicBezTo>
                      <a:pt x="267" y="19"/>
                      <a:pt x="238" y="0"/>
                      <a:pt x="180" y="0"/>
                    </a:cubicBezTo>
                    <a:cubicBezTo>
                      <a:pt x="121" y="0"/>
                      <a:pt x="92" y="19"/>
                      <a:pt x="8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6" y="37"/>
                      <a:pt x="0" y="43"/>
                      <a:pt x="0" y="51"/>
                    </a:cubicBezTo>
                    <a:cubicBezTo>
                      <a:pt x="0" y="137"/>
                      <a:pt x="54" y="173"/>
                      <a:pt x="98" y="202"/>
                    </a:cubicBezTo>
                    <a:cubicBezTo>
                      <a:pt x="134" y="226"/>
                      <a:pt x="156" y="242"/>
                      <a:pt x="156" y="271"/>
                    </a:cubicBezTo>
                    <a:cubicBezTo>
                      <a:pt x="156" y="297"/>
                      <a:pt x="156" y="297"/>
                      <a:pt x="156" y="297"/>
                    </a:cubicBezTo>
                    <a:cubicBezTo>
                      <a:pt x="118" y="301"/>
                      <a:pt x="91" y="315"/>
                      <a:pt x="91" y="332"/>
                    </a:cubicBezTo>
                    <a:cubicBezTo>
                      <a:pt x="91" y="352"/>
                      <a:pt x="131" y="368"/>
                      <a:pt x="180" y="368"/>
                    </a:cubicBezTo>
                    <a:cubicBezTo>
                      <a:pt x="229" y="368"/>
                      <a:pt x="269" y="352"/>
                      <a:pt x="269" y="332"/>
                    </a:cubicBezTo>
                    <a:cubicBezTo>
                      <a:pt x="269" y="315"/>
                      <a:pt x="241" y="301"/>
                      <a:pt x="203" y="297"/>
                    </a:cubicBezTo>
                    <a:lnTo>
                      <a:pt x="203" y="271"/>
                    </a:lnTo>
                    <a:close/>
                    <a:moveTo>
                      <a:pt x="259" y="170"/>
                    </a:moveTo>
                    <a:cubicBezTo>
                      <a:pt x="270" y="146"/>
                      <a:pt x="279" y="113"/>
                      <a:pt x="281" y="65"/>
                    </a:cubicBezTo>
                    <a:cubicBezTo>
                      <a:pt x="331" y="65"/>
                      <a:pt x="331" y="65"/>
                      <a:pt x="331" y="65"/>
                    </a:cubicBezTo>
                    <a:cubicBezTo>
                      <a:pt x="326" y="119"/>
                      <a:pt x="294" y="146"/>
                      <a:pt x="259" y="170"/>
                    </a:cubicBezTo>
                    <a:close/>
                    <a:moveTo>
                      <a:pt x="180" y="24"/>
                    </a:moveTo>
                    <a:cubicBezTo>
                      <a:pt x="234" y="24"/>
                      <a:pt x="256" y="47"/>
                      <a:pt x="256" y="55"/>
                    </a:cubicBezTo>
                    <a:cubicBezTo>
                      <a:pt x="256" y="63"/>
                      <a:pt x="234" y="86"/>
                      <a:pt x="180" y="86"/>
                    </a:cubicBezTo>
                    <a:cubicBezTo>
                      <a:pt x="125" y="86"/>
                      <a:pt x="104" y="63"/>
                      <a:pt x="104" y="55"/>
                    </a:cubicBezTo>
                    <a:cubicBezTo>
                      <a:pt x="104" y="47"/>
                      <a:pt x="125" y="24"/>
                      <a:pt x="180" y="24"/>
                    </a:cubicBezTo>
                    <a:close/>
                    <a:moveTo>
                      <a:pt x="29" y="65"/>
                    </a:moveTo>
                    <a:cubicBezTo>
                      <a:pt x="79" y="65"/>
                      <a:pt x="79" y="65"/>
                      <a:pt x="79" y="65"/>
                    </a:cubicBezTo>
                    <a:cubicBezTo>
                      <a:pt x="80" y="113"/>
                      <a:pt x="89" y="146"/>
                      <a:pt x="101" y="170"/>
                    </a:cubicBezTo>
                    <a:cubicBezTo>
                      <a:pt x="66" y="146"/>
                      <a:pt x="33" y="119"/>
                      <a:pt x="29" y="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dirty="0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8823622" y="4108895"/>
            <a:ext cx="277647" cy="276819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47" name="Oval 14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7225211" y="5495823"/>
            <a:ext cx="277647" cy="276819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52" name="Oval 15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</p:grpSp>
      <p:grpSp>
        <p:nvGrpSpPr>
          <p:cNvPr id="156" name="Group 155"/>
          <p:cNvGrpSpPr/>
          <p:nvPr/>
        </p:nvGrpSpPr>
        <p:grpSpPr>
          <a:xfrm flipH="1">
            <a:off x="3594066" y="2695895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</p:grpSp>
      <p:grpSp>
        <p:nvGrpSpPr>
          <p:cNvPr id="161" name="Group 160"/>
          <p:cNvGrpSpPr/>
          <p:nvPr/>
        </p:nvGrpSpPr>
        <p:grpSpPr>
          <a:xfrm flipH="1">
            <a:off x="2832365" y="4459452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/>
            </a:p>
          </p:txBody>
        </p:sp>
      </p:grpSp>
      <p:sp>
        <p:nvSpPr>
          <p:cNvPr id="171" name="Rectangle 29">
            <a:extLst>
              <a:ext uri="{FF2B5EF4-FFF2-40B4-BE49-F238E27FC236}">
                <a16:creationId xmlns:a16="http://schemas.microsoft.com/office/drawing/2014/main" id="{DC03F445-4FAA-4C84-9714-B754EECB504B}"/>
              </a:ext>
            </a:extLst>
          </p:cNvPr>
          <p:cNvSpPr/>
          <p:nvPr/>
        </p:nvSpPr>
        <p:spPr>
          <a:xfrm>
            <a:off x="1545420" y="2392558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2" name="Rectangle 30">
            <a:extLst>
              <a:ext uri="{FF2B5EF4-FFF2-40B4-BE49-F238E27FC236}">
                <a16:creationId xmlns:a16="http://schemas.microsoft.com/office/drawing/2014/main" id="{9690D7DB-292A-4383-A35F-E4450EC50310}"/>
              </a:ext>
            </a:extLst>
          </p:cNvPr>
          <p:cNvSpPr/>
          <p:nvPr/>
        </p:nvSpPr>
        <p:spPr>
          <a:xfrm>
            <a:off x="1545420" y="2052233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73" name="Rectangle 29">
            <a:extLst>
              <a:ext uri="{FF2B5EF4-FFF2-40B4-BE49-F238E27FC236}">
                <a16:creationId xmlns:a16="http://schemas.microsoft.com/office/drawing/2014/main" id="{394D6846-8C84-4B2F-B1E7-3C7A56C366B8}"/>
              </a:ext>
            </a:extLst>
          </p:cNvPr>
          <p:cNvSpPr/>
          <p:nvPr/>
        </p:nvSpPr>
        <p:spPr>
          <a:xfrm>
            <a:off x="665759" y="4242000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4" name="Rectangle 30">
            <a:extLst>
              <a:ext uri="{FF2B5EF4-FFF2-40B4-BE49-F238E27FC236}">
                <a16:creationId xmlns:a16="http://schemas.microsoft.com/office/drawing/2014/main" id="{20C6E88B-7A49-4CD7-9717-F8B9195B7467}"/>
              </a:ext>
            </a:extLst>
          </p:cNvPr>
          <p:cNvSpPr/>
          <p:nvPr/>
        </p:nvSpPr>
        <p:spPr>
          <a:xfrm>
            <a:off x="665759" y="3901675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75" name="Rectangle 29">
            <a:extLst>
              <a:ext uri="{FF2B5EF4-FFF2-40B4-BE49-F238E27FC236}">
                <a16:creationId xmlns:a16="http://schemas.microsoft.com/office/drawing/2014/main" id="{7DD5BE5C-51D1-446B-8B82-789C5CC6D236}"/>
              </a:ext>
            </a:extLst>
          </p:cNvPr>
          <p:cNvSpPr/>
          <p:nvPr/>
        </p:nvSpPr>
        <p:spPr>
          <a:xfrm>
            <a:off x="9173990" y="4045380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6" name="Rectangle 30">
            <a:extLst>
              <a:ext uri="{FF2B5EF4-FFF2-40B4-BE49-F238E27FC236}">
                <a16:creationId xmlns:a16="http://schemas.microsoft.com/office/drawing/2014/main" id="{C547F351-6DD8-4CD2-B441-5E9B7E2E4F47}"/>
              </a:ext>
            </a:extLst>
          </p:cNvPr>
          <p:cNvSpPr/>
          <p:nvPr/>
        </p:nvSpPr>
        <p:spPr>
          <a:xfrm>
            <a:off x="9173990" y="3705055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77" name="Rectangle 29">
            <a:extLst>
              <a:ext uri="{FF2B5EF4-FFF2-40B4-BE49-F238E27FC236}">
                <a16:creationId xmlns:a16="http://schemas.microsoft.com/office/drawing/2014/main" id="{0FAC7E97-C4A7-44C4-9ADF-CAC1C85A4A4E}"/>
              </a:ext>
            </a:extLst>
          </p:cNvPr>
          <p:cNvSpPr/>
          <p:nvPr/>
        </p:nvSpPr>
        <p:spPr>
          <a:xfrm>
            <a:off x="7605856" y="5369584"/>
            <a:ext cx="2009488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输入替换内容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58pic.com</a:t>
            </a:r>
            <a:endParaRPr lang="en-US" altLang="zh-CN" sz="12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8" name="Rectangle 30">
            <a:extLst>
              <a:ext uri="{FF2B5EF4-FFF2-40B4-BE49-F238E27FC236}">
                <a16:creationId xmlns:a16="http://schemas.microsoft.com/office/drawing/2014/main" id="{36FCED54-0C5F-4118-988D-4479EB724BE0}"/>
              </a:ext>
            </a:extLst>
          </p:cNvPr>
          <p:cNvSpPr/>
          <p:nvPr/>
        </p:nvSpPr>
        <p:spPr>
          <a:xfrm>
            <a:off x="7605856" y="5029259"/>
            <a:ext cx="1092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600" b="1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46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176979" y="1548399"/>
            <a:ext cx="2033475" cy="43145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04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83836" y="1548399"/>
            <a:ext cx="2033475" cy="2127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172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2017</a:t>
            </a:r>
            <a:endParaRPr lang="id-ID" sz="417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981551" y="1548399"/>
            <a:ext cx="2033475" cy="212767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3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79266" y="1548399"/>
            <a:ext cx="2033475" cy="212767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04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274694" y="1548399"/>
            <a:ext cx="2033475" cy="212767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04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83837" y="3735316"/>
            <a:ext cx="4131189" cy="2127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3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079266" y="3735315"/>
            <a:ext cx="2033475" cy="212767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3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274694" y="3735315"/>
            <a:ext cx="2033475" cy="2127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172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2018</a:t>
            </a:r>
          </a:p>
        </p:txBody>
      </p:sp>
      <p:grpSp>
        <p:nvGrpSpPr>
          <p:cNvPr id="21" name="组合 19">
            <a:extLst>
              <a:ext uri="{FF2B5EF4-FFF2-40B4-BE49-F238E27FC236}">
                <a16:creationId xmlns:a16="http://schemas.microsoft.com/office/drawing/2014/main" id="{734C2256-F3AD-4CEC-95A7-518E8743B883}"/>
              </a:ext>
            </a:extLst>
          </p:cNvPr>
          <p:cNvGrpSpPr/>
          <p:nvPr/>
        </p:nvGrpSpPr>
        <p:grpSpPr bwMode="auto">
          <a:xfrm>
            <a:off x="5175959" y="2150221"/>
            <a:ext cx="1968900" cy="1149486"/>
            <a:chOff x="6894243" y="1962001"/>
            <a:chExt cx="2361693" cy="1149727"/>
          </a:xfrm>
        </p:grpSpPr>
        <p:sp>
          <p:nvSpPr>
            <p:cNvPr id="22" name="文本框 22">
              <a:extLst>
                <a:ext uri="{FF2B5EF4-FFF2-40B4-BE49-F238E27FC236}">
                  <a16:creationId xmlns:a16="http://schemas.microsoft.com/office/drawing/2014/main" id="{01E5A26E-E01A-42CA-94E1-40294EEEF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4244" y="1962001"/>
              <a:ext cx="1251100" cy="418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913017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sp>
          <p:nvSpPr>
            <p:cNvPr id="23" name="矩形 21">
              <a:extLst>
                <a:ext uri="{FF2B5EF4-FFF2-40B4-BE49-F238E27FC236}">
                  <a16:creationId xmlns:a16="http://schemas.microsoft.com/office/drawing/2014/main" id="{19C01E14-2306-489B-B381-5AE04DBFB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4243" y="2301528"/>
              <a:ext cx="2361693" cy="8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866262">
                <a:lnSpc>
                  <a:spcPct val="120000"/>
                </a:lnSpc>
                <a:defRPr/>
              </a:pPr>
              <a:r>
                <a:rPr lang="zh-CN" altLang="en-US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3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19">
            <a:extLst>
              <a:ext uri="{FF2B5EF4-FFF2-40B4-BE49-F238E27FC236}">
                <a16:creationId xmlns:a16="http://schemas.microsoft.com/office/drawing/2014/main" id="{77D34293-0A2D-4930-A3AA-A6EEC92E2B68}"/>
              </a:ext>
            </a:extLst>
          </p:cNvPr>
          <p:cNvGrpSpPr/>
          <p:nvPr/>
        </p:nvGrpSpPr>
        <p:grpSpPr bwMode="auto">
          <a:xfrm>
            <a:off x="1997096" y="4212701"/>
            <a:ext cx="1968900" cy="1149486"/>
            <a:chOff x="6894243" y="1962001"/>
            <a:chExt cx="2361693" cy="1149727"/>
          </a:xfrm>
        </p:grpSpPr>
        <p:sp>
          <p:nvSpPr>
            <p:cNvPr id="25" name="文本框 22">
              <a:extLst>
                <a:ext uri="{FF2B5EF4-FFF2-40B4-BE49-F238E27FC236}">
                  <a16:creationId xmlns:a16="http://schemas.microsoft.com/office/drawing/2014/main" id="{3AB45BCC-3E46-475B-BF35-FCA6B3E82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4244" y="1962001"/>
              <a:ext cx="1251100" cy="418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913017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sp>
          <p:nvSpPr>
            <p:cNvPr id="26" name="矩形 21">
              <a:extLst>
                <a:ext uri="{FF2B5EF4-FFF2-40B4-BE49-F238E27FC236}">
                  <a16:creationId xmlns:a16="http://schemas.microsoft.com/office/drawing/2014/main" id="{7F8F5C6C-B46A-475D-8D11-A44CC9044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4243" y="2301528"/>
              <a:ext cx="2361693" cy="8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866262">
                <a:lnSpc>
                  <a:spcPct val="120000"/>
                </a:lnSpc>
                <a:defRPr/>
              </a:pPr>
              <a:r>
                <a:rPr lang="zh-CN" altLang="en-US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3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19">
            <a:extLst>
              <a:ext uri="{FF2B5EF4-FFF2-40B4-BE49-F238E27FC236}">
                <a16:creationId xmlns:a16="http://schemas.microsoft.com/office/drawing/2014/main" id="{71037910-D13A-4516-911A-BAABE94C0370}"/>
              </a:ext>
            </a:extLst>
          </p:cNvPr>
          <p:cNvGrpSpPr/>
          <p:nvPr/>
        </p:nvGrpSpPr>
        <p:grpSpPr bwMode="auto">
          <a:xfrm>
            <a:off x="7241549" y="3288674"/>
            <a:ext cx="1968900" cy="1149486"/>
            <a:chOff x="6894243" y="1962001"/>
            <a:chExt cx="2361693" cy="1149727"/>
          </a:xfrm>
        </p:grpSpPr>
        <p:sp>
          <p:nvSpPr>
            <p:cNvPr id="28" name="文本框 22">
              <a:extLst>
                <a:ext uri="{FF2B5EF4-FFF2-40B4-BE49-F238E27FC236}">
                  <a16:creationId xmlns:a16="http://schemas.microsoft.com/office/drawing/2014/main" id="{4B895E72-A170-4649-A572-A1EACFDE88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4244" y="1962001"/>
              <a:ext cx="1251100" cy="418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913017"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  <p:sp>
          <p:nvSpPr>
            <p:cNvPr id="29" name="矩形 21">
              <a:extLst>
                <a:ext uri="{FF2B5EF4-FFF2-40B4-BE49-F238E27FC236}">
                  <a16:creationId xmlns:a16="http://schemas.microsoft.com/office/drawing/2014/main" id="{3A416C65-D981-4C53-BC8B-7B46293F2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4243" y="2301528"/>
              <a:ext cx="2361693" cy="8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defTabSz="866262">
                <a:lnSpc>
                  <a:spcPct val="120000"/>
                </a:lnSpc>
                <a:defRPr/>
              </a:pPr>
              <a:r>
                <a:rPr lang="zh-CN" altLang="en-US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33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33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7190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2" presetClass="entr" presetSubtype="2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2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4" grpId="0" animBg="1"/>
      <p:bldP spid="35" grpId="0" animBg="1"/>
      <p:bldP spid="36" grpId="0" animBg="1"/>
      <p:bldP spid="39" grpId="0" animBg="1"/>
      <p:bldP spid="42" grpId="0" animBg="1"/>
      <p:bldP spid="44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5FB53E-F551-4275-9156-9FBFAD66F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22806" b="6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5406E1E-4741-4E70-B063-624F94AA1D75}"/>
              </a:ext>
            </a:extLst>
          </p:cNvPr>
          <p:cNvSpPr/>
          <p:nvPr/>
        </p:nvSpPr>
        <p:spPr>
          <a:xfrm>
            <a:off x="6976479" y="2204200"/>
            <a:ext cx="427064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  <a:endParaRPr lang="zh-CN" altLang="en-US" sz="2800" b="1" dirty="0">
              <a:solidFill>
                <a:schemeClr val="accent1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2F86B8-1951-4023-966A-710FDA65F768}"/>
              </a:ext>
            </a:extLst>
          </p:cNvPr>
          <p:cNvSpPr txBox="1"/>
          <p:nvPr/>
        </p:nvSpPr>
        <p:spPr>
          <a:xfrm>
            <a:off x="6976479" y="2832868"/>
            <a:ext cx="3772392" cy="408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33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C7559A3-28E4-45EB-82CA-B4AF8222BE3C}"/>
              </a:ext>
            </a:extLst>
          </p:cNvPr>
          <p:cNvSpPr/>
          <p:nvPr/>
        </p:nvSpPr>
        <p:spPr>
          <a:xfrm>
            <a:off x="5288684" y="2084320"/>
            <a:ext cx="1316172" cy="134468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02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83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de1ffbe9-936a-4bc2-91a5-102e309e1217">
            <a:extLst>
              <a:ext uri="{FF2B5EF4-FFF2-40B4-BE49-F238E27FC236}">
                <a16:creationId xmlns:a16="http://schemas.microsoft.com/office/drawing/2014/main" id="{CB5A8EAB-D46E-4C9E-90DC-1DD5695F6D33}"/>
              </a:ext>
            </a:extLst>
          </p:cNvPr>
          <p:cNvGrpSpPr>
            <a:grpSpLocks noChangeAspect="1"/>
          </p:cNvGrpSpPr>
          <p:nvPr/>
        </p:nvGrpSpPr>
        <p:grpSpPr>
          <a:xfrm>
            <a:off x="1356611" y="1415421"/>
            <a:ext cx="9478778" cy="4554116"/>
            <a:chOff x="1356611" y="1365651"/>
            <a:chExt cx="9478778" cy="4554116"/>
          </a:xfrm>
        </p:grpSpPr>
        <p:sp>
          <p:nvSpPr>
            <p:cNvPr id="8" name="矩形 7">
              <a:extLst/>
            </p:cNvPr>
            <p:cNvSpPr/>
            <p:nvPr/>
          </p:nvSpPr>
          <p:spPr>
            <a:xfrm>
              <a:off x="4300823" y="1365651"/>
              <a:ext cx="3591892" cy="957148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algn="ctr" defTabSz="866284">
                <a:lnSpc>
                  <a:spcPct val="12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输入替换内容</a:t>
              </a: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58pic.com</a:t>
              </a:r>
              <a:endPara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36"/>
            <p:cNvSpPr/>
            <p:nvPr/>
          </p:nvSpPr>
          <p:spPr>
            <a:xfrm flipV="1">
              <a:off x="1932423" y="3684203"/>
              <a:ext cx="3515258" cy="2187952"/>
            </a:xfrm>
            <a:custGeom>
              <a:avLst/>
              <a:gdLst>
                <a:gd name="connsiteX0" fmla="*/ 1754659 w 1754659"/>
                <a:gd name="connsiteY0" fmla="*/ 506627 h 506627"/>
                <a:gd name="connsiteX1" fmla="*/ 1346886 w 1754659"/>
                <a:gd name="connsiteY1" fmla="*/ 0 h 506627"/>
                <a:gd name="connsiteX2" fmla="*/ 0 w 1754659"/>
                <a:gd name="connsiteY2" fmla="*/ 0 h 50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4659" h="506627">
                  <a:moveTo>
                    <a:pt x="1754659" y="506627"/>
                  </a:moveTo>
                  <a:lnTo>
                    <a:pt x="134688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10" name="任意多边形: 形状 35"/>
            <p:cNvSpPr/>
            <p:nvPr/>
          </p:nvSpPr>
          <p:spPr>
            <a:xfrm flipH="1">
              <a:off x="7778506" y="2935815"/>
              <a:ext cx="1754659" cy="506627"/>
            </a:xfrm>
            <a:custGeom>
              <a:avLst/>
              <a:gdLst>
                <a:gd name="connsiteX0" fmla="*/ 1754659 w 1754659"/>
                <a:gd name="connsiteY0" fmla="*/ 506627 h 506627"/>
                <a:gd name="connsiteX1" fmla="*/ 1346886 w 1754659"/>
                <a:gd name="connsiteY1" fmla="*/ 0 h 506627"/>
                <a:gd name="connsiteX2" fmla="*/ 0 w 1754659"/>
                <a:gd name="connsiteY2" fmla="*/ 0 h 50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4659" h="506627">
                  <a:moveTo>
                    <a:pt x="1754659" y="506627"/>
                  </a:moveTo>
                  <a:lnTo>
                    <a:pt x="134688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endParaRPr>
            </a:p>
          </p:txBody>
        </p:sp>
        <p:sp>
          <p:nvSpPr>
            <p:cNvPr id="11" name="任意多边形: 形状 34"/>
            <p:cNvSpPr/>
            <p:nvPr/>
          </p:nvSpPr>
          <p:spPr>
            <a:xfrm>
              <a:off x="2717423" y="2935816"/>
              <a:ext cx="1754659" cy="506627"/>
            </a:xfrm>
            <a:custGeom>
              <a:avLst/>
              <a:gdLst>
                <a:gd name="connsiteX0" fmla="*/ 1754659 w 1754659"/>
                <a:gd name="connsiteY0" fmla="*/ 506627 h 506627"/>
                <a:gd name="connsiteX1" fmla="*/ 1346886 w 1754659"/>
                <a:gd name="connsiteY1" fmla="*/ 0 h 506627"/>
                <a:gd name="connsiteX2" fmla="*/ 0 w 1754659"/>
                <a:gd name="connsiteY2" fmla="*/ 0 h 50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4659" h="506627">
                  <a:moveTo>
                    <a:pt x="1754659" y="506627"/>
                  </a:moveTo>
                  <a:lnTo>
                    <a:pt x="134688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endParaRPr>
            </a:p>
          </p:txBody>
        </p:sp>
        <p:grpSp>
          <p:nvGrpSpPr>
            <p:cNvPr id="12" name="组合 11"/>
            <p:cNvGrpSpPr>
              <a:grpSpLocks noChangeAspect="1"/>
            </p:cNvGrpSpPr>
            <p:nvPr/>
          </p:nvGrpSpPr>
          <p:grpSpPr bwMode="auto">
            <a:xfrm>
              <a:off x="4294837" y="2060848"/>
              <a:ext cx="3609328" cy="3642193"/>
              <a:chOff x="1973" y="280"/>
              <a:chExt cx="3734" cy="3768"/>
            </a:xfrm>
          </p:grpSpPr>
          <p:sp>
            <p:nvSpPr>
              <p:cNvPr id="26" name="任意多边形: 形状 2"/>
              <p:cNvSpPr>
                <a:spLocks/>
              </p:cNvSpPr>
              <p:nvPr/>
            </p:nvSpPr>
            <p:spPr bwMode="auto">
              <a:xfrm>
                <a:off x="3681" y="280"/>
                <a:ext cx="327" cy="423"/>
              </a:xfrm>
              <a:custGeom>
                <a:avLst/>
                <a:gdLst>
                  <a:gd name="T0" fmla="*/ 105 w 138"/>
                  <a:gd name="T1" fmla="*/ 117 h 179"/>
                  <a:gd name="T2" fmla="*/ 93 w 138"/>
                  <a:gd name="T3" fmla="*/ 117 h 179"/>
                  <a:gd name="T4" fmla="*/ 85 w 138"/>
                  <a:gd name="T5" fmla="*/ 25 h 179"/>
                  <a:gd name="T6" fmla="*/ 67 w 138"/>
                  <a:gd name="T7" fmla="*/ 0 h 179"/>
                  <a:gd name="T8" fmla="*/ 65 w 138"/>
                  <a:gd name="T9" fmla="*/ 0 h 179"/>
                  <a:gd name="T10" fmla="*/ 51 w 138"/>
                  <a:gd name="T11" fmla="*/ 25 h 179"/>
                  <a:gd name="T12" fmla="*/ 43 w 138"/>
                  <a:gd name="T13" fmla="*/ 117 h 179"/>
                  <a:gd name="T14" fmla="*/ 31 w 138"/>
                  <a:gd name="T15" fmla="*/ 117 h 179"/>
                  <a:gd name="T16" fmla="*/ 28 w 138"/>
                  <a:gd name="T17" fmla="*/ 117 h 179"/>
                  <a:gd name="T18" fmla="*/ 1 w 138"/>
                  <a:gd name="T19" fmla="*/ 150 h 179"/>
                  <a:gd name="T20" fmla="*/ 31 w 138"/>
                  <a:gd name="T21" fmla="*/ 179 h 179"/>
                  <a:gd name="T22" fmla="*/ 77 w 138"/>
                  <a:gd name="T23" fmla="*/ 179 h 179"/>
                  <a:gd name="T24" fmla="*/ 77 w 138"/>
                  <a:gd name="T25" fmla="*/ 179 h 179"/>
                  <a:gd name="T26" fmla="*/ 72 w 138"/>
                  <a:gd name="T27" fmla="*/ 172 h 179"/>
                  <a:gd name="T28" fmla="*/ 65 w 138"/>
                  <a:gd name="T29" fmla="*/ 154 h 179"/>
                  <a:gd name="T30" fmla="*/ 72 w 138"/>
                  <a:gd name="T31" fmla="*/ 134 h 179"/>
                  <a:gd name="T32" fmla="*/ 95 w 138"/>
                  <a:gd name="T33" fmla="*/ 124 h 179"/>
                  <a:gd name="T34" fmla="*/ 118 w 138"/>
                  <a:gd name="T35" fmla="*/ 134 h 179"/>
                  <a:gd name="T36" fmla="*/ 124 w 138"/>
                  <a:gd name="T37" fmla="*/ 154 h 179"/>
                  <a:gd name="T38" fmla="*/ 118 w 138"/>
                  <a:gd name="T39" fmla="*/ 171 h 179"/>
                  <a:gd name="T40" fmla="*/ 114 w 138"/>
                  <a:gd name="T41" fmla="*/ 177 h 179"/>
                  <a:gd name="T42" fmla="*/ 114 w 138"/>
                  <a:gd name="T43" fmla="*/ 178 h 179"/>
                  <a:gd name="T44" fmla="*/ 128 w 138"/>
                  <a:gd name="T45" fmla="*/ 171 h 179"/>
                  <a:gd name="T46" fmla="*/ 138 w 138"/>
                  <a:gd name="T47" fmla="*/ 148 h 179"/>
                  <a:gd name="T48" fmla="*/ 128 w 138"/>
                  <a:gd name="T49" fmla="*/ 126 h 179"/>
                  <a:gd name="T50" fmla="*/ 105 w 138"/>
                  <a:gd name="T51" fmla="*/ 117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8" h="179">
                    <a:moveTo>
                      <a:pt x="105" y="117"/>
                    </a:moveTo>
                    <a:cubicBezTo>
                      <a:pt x="93" y="117"/>
                      <a:pt x="93" y="117"/>
                      <a:pt x="93" y="117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12"/>
                      <a:pt x="81" y="0"/>
                      <a:pt x="67" y="0"/>
                    </a:cubicBezTo>
                    <a:cubicBezTo>
                      <a:pt x="67" y="0"/>
                      <a:pt x="66" y="0"/>
                      <a:pt x="65" y="0"/>
                    </a:cubicBezTo>
                    <a:cubicBezTo>
                      <a:pt x="53" y="1"/>
                      <a:pt x="51" y="13"/>
                      <a:pt x="51" y="25"/>
                    </a:cubicBezTo>
                    <a:cubicBezTo>
                      <a:pt x="43" y="117"/>
                      <a:pt x="43" y="117"/>
                      <a:pt x="43" y="117"/>
                    </a:cubicBezTo>
                    <a:cubicBezTo>
                      <a:pt x="31" y="117"/>
                      <a:pt x="31" y="117"/>
                      <a:pt x="31" y="117"/>
                    </a:cubicBezTo>
                    <a:cubicBezTo>
                      <a:pt x="30" y="117"/>
                      <a:pt x="29" y="117"/>
                      <a:pt x="28" y="117"/>
                    </a:cubicBezTo>
                    <a:cubicBezTo>
                      <a:pt x="12" y="119"/>
                      <a:pt x="0" y="134"/>
                      <a:pt x="1" y="150"/>
                    </a:cubicBezTo>
                    <a:cubicBezTo>
                      <a:pt x="1" y="165"/>
                      <a:pt x="15" y="179"/>
                      <a:pt x="31" y="179"/>
                    </a:cubicBezTo>
                    <a:cubicBezTo>
                      <a:pt x="77" y="179"/>
                      <a:pt x="77" y="179"/>
                      <a:pt x="77" y="179"/>
                    </a:cubicBezTo>
                    <a:cubicBezTo>
                      <a:pt x="77" y="179"/>
                      <a:pt x="77" y="179"/>
                      <a:pt x="77" y="179"/>
                    </a:cubicBezTo>
                    <a:cubicBezTo>
                      <a:pt x="77" y="177"/>
                      <a:pt x="76" y="177"/>
                      <a:pt x="72" y="172"/>
                    </a:cubicBezTo>
                    <a:cubicBezTo>
                      <a:pt x="69" y="168"/>
                      <a:pt x="65" y="162"/>
                      <a:pt x="65" y="154"/>
                    </a:cubicBezTo>
                    <a:cubicBezTo>
                      <a:pt x="65" y="147"/>
                      <a:pt x="67" y="140"/>
                      <a:pt x="72" y="134"/>
                    </a:cubicBezTo>
                    <a:cubicBezTo>
                      <a:pt x="76" y="128"/>
                      <a:pt x="85" y="124"/>
                      <a:pt x="95" y="124"/>
                    </a:cubicBezTo>
                    <a:cubicBezTo>
                      <a:pt x="104" y="124"/>
                      <a:pt x="113" y="128"/>
                      <a:pt x="118" y="134"/>
                    </a:cubicBezTo>
                    <a:cubicBezTo>
                      <a:pt x="123" y="140"/>
                      <a:pt x="124" y="147"/>
                      <a:pt x="124" y="154"/>
                    </a:cubicBezTo>
                    <a:cubicBezTo>
                      <a:pt x="124" y="162"/>
                      <a:pt x="121" y="168"/>
                      <a:pt x="118" y="171"/>
                    </a:cubicBezTo>
                    <a:cubicBezTo>
                      <a:pt x="114" y="176"/>
                      <a:pt x="114" y="176"/>
                      <a:pt x="114" y="177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9" y="177"/>
                      <a:pt x="124" y="175"/>
                      <a:pt x="128" y="171"/>
                    </a:cubicBezTo>
                    <a:cubicBezTo>
                      <a:pt x="135" y="165"/>
                      <a:pt x="138" y="157"/>
                      <a:pt x="138" y="148"/>
                    </a:cubicBezTo>
                    <a:cubicBezTo>
                      <a:pt x="138" y="140"/>
                      <a:pt x="135" y="131"/>
                      <a:pt x="128" y="126"/>
                    </a:cubicBezTo>
                    <a:cubicBezTo>
                      <a:pt x="122" y="120"/>
                      <a:pt x="113" y="117"/>
                      <a:pt x="105" y="11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7" name="任意多边形: 形状 3"/>
              <p:cNvSpPr>
                <a:spLocks/>
              </p:cNvSpPr>
              <p:nvPr/>
            </p:nvSpPr>
            <p:spPr bwMode="auto">
              <a:xfrm>
                <a:off x="2396" y="701"/>
                <a:ext cx="1274" cy="734"/>
              </a:xfrm>
              <a:custGeom>
                <a:avLst/>
                <a:gdLst>
                  <a:gd name="T0" fmla="*/ 522 w 538"/>
                  <a:gd name="T1" fmla="*/ 0 h 310"/>
                  <a:gd name="T2" fmla="*/ 522 w 538"/>
                  <a:gd name="T3" fmla="*/ 0 h 310"/>
                  <a:gd name="T4" fmla="*/ 521 w 538"/>
                  <a:gd name="T5" fmla="*/ 0 h 310"/>
                  <a:gd name="T6" fmla="*/ 0 w 538"/>
                  <a:gd name="T7" fmla="*/ 267 h 310"/>
                  <a:gd name="T8" fmla="*/ 108 w 538"/>
                  <a:gd name="T9" fmla="*/ 249 h 310"/>
                  <a:gd name="T10" fmla="*/ 141 w 538"/>
                  <a:gd name="T11" fmla="*/ 248 h 310"/>
                  <a:gd name="T12" fmla="*/ 149 w 538"/>
                  <a:gd name="T13" fmla="*/ 249 h 310"/>
                  <a:gd name="T14" fmla="*/ 149 w 538"/>
                  <a:gd name="T15" fmla="*/ 247 h 310"/>
                  <a:gd name="T16" fmla="*/ 147 w 538"/>
                  <a:gd name="T17" fmla="*/ 239 h 310"/>
                  <a:gd name="T18" fmla="*/ 146 w 538"/>
                  <a:gd name="T19" fmla="*/ 219 h 310"/>
                  <a:gd name="T20" fmla="*/ 158 w 538"/>
                  <a:gd name="T21" fmla="*/ 202 h 310"/>
                  <a:gd name="T22" fmla="*/ 182 w 538"/>
                  <a:gd name="T23" fmla="*/ 200 h 310"/>
                  <a:gd name="T24" fmla="*/ 202 w 538"/>
                  <a:gd name="T25" fmla="*/ 216 h 310"/>
                  <a:gd name="T26" fmla="*/ 202 w 538"/>
                  <a:gd name="T27" fmla="*/ 237 h 310"/>
                  <a:gd name="T28" fmla="*/ 190 w 538"/>
                  <a:gd name="T29" fmla="*/ 252 h 310"/>
                  <a:gd name="T30" fmla="*/ 189 w 538"/>
                  <a:gd name="T31" fmla="*/ 253 h 310"/>
                  <a:gd name="T32" fmla="*/ 318 w 538"/>
                  <a:gd name="T33" fmla="*/ 310 h 310"/>
                  <a:gd name="T34" fmla="*/ 385 w 538"/>
                  <a:gd name="T35" fmla="*/ 190 h 310"/>
                  <a:gd name="T36" fmla="*/ 384 w 538"/>
                  <a:gd name="T37" fmla="*/ 189 h 310"/>
                  <a:gd name="T38" fmla="*/ 376 w 538"/>
                  <a:gd name="T39" fmla="*/ 190 h 310"/>
                  <a:gd name="T40" fmla="*/ 357 w 538"/>
                  <a:gd name="T41" fmla="*/ 186 h 310"/>
                  <a:gd name="T42" fmla="*/ 343 w 538"/>
                  <a:gd name="T43" fmla="*/ 170 h 310"/>
                  <a:gd name="T44" fmla="*/ 347 w 538"/>
                  <a:gd name="T45" fmla="*/ 146 h 310"/>
                  <a:gd name="T46" fmla="*/ 368 w 538"/>
                  <a:gd name="T47" fmla="*/ 131 h 310"/>
                  <a:gd name="T48" fmla="*/ 388 w 538"/>
                  <a:gd name="T49" fmla="*/ 136 h 310"/>
                  <a:gd name="T50" fmla="*/ 399 w 538"/>
                  <a:gd name="T51" fmla="*/ 151 h 310"/>
                  <a:gd name="T52" fmla="*/ 403 w 538"/>
                  <a:gd name="T53" fmla="*/ 157 h 310"/>
                  <a:gd name="T54" fmla="*/ 406 w 538"/>
                  <a:gd name="T55" fmla="*/ 159 h 310"/>
                  <a:gd name="T56" fmla="*/ 531 w 538"/>
                  <a:gd name="T57" fmla="*/ 25 h 310"/>
                  <a:gd name="T58" fmla="*/ 536 w 538"/>
                  <a:gd name="T59" fmla="*/ 9 h 310"/>
                  <a:gd name="T60" fmla="*/ 522 w 538"/>
                  <a:gd name="T61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38" h="310">
                    <a:moveTo>
                      <a:pt x="522" y="0"/>
                    </a:moveTo>
                    <a:cubicBezTo>
                      <a:pt x="522" y="0"/>
                      <a:pt x="522" y="0"/>
                      <a:pt x="522" y="0"/>
                    </a:cubicBezTo>
                    <a:cubicBezTo>
                      <a:pt x="521" y="0"/>
                      <a:pt x="521" y="0"/>
                      <a:pt x="521" y="0"/>
                    </a:cubicBezTo>
                    <a:cubicBezTo>
                      <a:pt x="302" y="23"/>
                      <a:pt x="128" y="131"/>
                      <a:pt x="0" y="267"/>
                    </a:cubicBezTo>
                    <a:cubicBezTo>
                      <a:pt x="35" y="257"/>
                      <a:pt x="71" y="250"/>
                      <a:pt x="108" y="249"/>
                    </a:cubicBezTo>
                    <a:cubicBezTo>
                      <a:pt x="119" y="248"/>
                      <a:pt x="130" y="248"/>
                      <a:pt x="141" y="248"/>
                    </a:cubicBezTo>
                    <a:cubicBezTo>
                      <a:pt x="143" y="248"/>
                      <a:pt x="146" y="248"/>
                      <a:pt x="149" y="249"/>
                    </a:cubicBezTo>
                    <a:cubicBezTo>
                      <a:pt x="149" y="247"/>
                      <a:pt x="149" y="247"/>
                      <a:pt x="149" y="247"/>
                    </a:cubicBezTo>
                    <a:cubicBezTo>
                      <a:pt x="150" y="245"/>
                      <a:pt x="149" y="244"/>
                      <a:pt x="147" y="239"/>
                    </a:cubicBezTo>
                    <a:cubicBezTo>
                      <a:pt x="145" y="234"/>
                      <a:pt x="143" y="227"/>
                      <a:pt x="146" y="219"/>
                    </a:cubicBezTo>
                    <a:cubicBezTo>
                      <a:pt x="148" y="213"/>
                      <a:pt x="151" y="206"/>
                      <a:pt x="158" y="202"/>
                    </a:cubicBezTo>
                    <a:cubicBezTo>
                      <a:pt x="164" y="198"/>
                      <a:pt x="173" y="197"/>
                      <a:pt x="182" y="200"/>
                    </a:cubicBezTo>
                    <a:cubicBezTo>
                      <a:pt x="192" y="202"/>
                      <a:pt x="199" y="209"/>
                      <a:pt x="202" y="216"/>
                    </a:cubicBezTo>
                    <a:cubicBezTo>
                      <a:pt x="205" y="223"/>
                      <a:pt x="204" y="230"/>
                      <a:pt x="202" y="237"/>
                    </a:cubicBezTo>
                    <a:cubicBezTo>
                      <a:pt x="200" y="244"/>
                      <a:pt x="194" y="249"/>
                      <a:pt x="190" y="252"/>
                    </a:cubicBezTo>
                    <a:cubicBezTo>
                      <a:pt x="189" y="252"/>
                      <a:pt x="189" y="253"/>
                      <a:pt x="189" y="253"/>
                    </a:cubicBezTo>
                    <a:cubicBezTo>
                      <a:pt x="236" y="261"/>
                      <a:pt x="281" y="279"/>
                      <a:pt x="318" y="310"/>
                    </a:cubicBezTo>
                    <a:cubicBezTo>
                      <a:pt x="338" y="266"/>
                      <a:pt x="360" y="226"/>
                      <a:pt x="385" y="190"/>
                    </a:cubicBezTo>
                    <a:cubicBezTo>
                      <a:pt x="384" y="189"/>
                      <a:pt x="384" y="189"/>
                      <a:pt x="384" y="189"/>
                    </a:cubicBezTo>
                    <a:cubicBezTo>
                      <a:pt x="383" y="189"/>
                      <a:pt x="382" y="189"/>
                      <a:pt x="376" y="190"/>
                    </a:cubicBezTo>
                    <a:cubicBezTo>
                      <a:pt x="371" y="190"/>
                      <a:pt x="364" y="190"/>
                      <a:pt x="357" y="186"/>
                    </a:cubicBezTo>
                    <a:cubicBezTo>
                      <a:pt x="351" y="183"/>
                      <a:pt x="346" y="178"/>
                      <a:pt x="343" y="170"/>
                    </a:cubicBezTo>
                    <a:cubicBezTo>
                      <a:pt x="341" y="164"/>
                      <a:pt x="342" y="154"/>
                      <a:pt x="347" y="146"/>
                    </a:cubicBezTo>
                    <a:cubicBezTo>
                      <a:pt x="352" y="137"/>
                      <a:pt x="360" y="132"/>
                      <a:pt x="368" y="131"/>
                    </a:cubicBezTo>
                    <a:cubicBezTo>
                      <a:pt x="375" y="130"/>
                      <a:pt x="382" y="133"/>
                      <a:pt x="388" y="136"/>
                    </a:cubicBezTo>
                    <a:cubicBezTo>
                      <a:pt x="395" y="140"/>
                      <a:pt x="398" y="146"/>
                      <a:pt x="399" y="151"/>
                    </a:cubicBezTo>
                    <a:cubicBezTo>
                      <a:pt x="402" y="156"/>
                      <a:pt x="402" y="157"/>
                      <a:pt x="403" y="157"/>
                    </a:cubicBezTo>
                    <a:cubicBezTo>
                      <a:pt x="406" y="159"/>
                      <a:pt x="406" y="159"/>
                      <a:pt x="406" y="159"/>
                    </a:cubicBezTo>
                    <a:cubicBezTo>
                      <a:pt x="443" y="108"/>
                      <a:pt x="485" y="64"/>
                      <a:pt x="531" y="25"/>
                    </a:cubicBezTo>
                    <a:cubicBezTo>
                      <a:pt x="536" y="21"/>
                      <a:pt x="538" y="14"/>
                      <a:pt x="536" y="9"/>
                    </a:cubicBezTo>
                    <a:cubicBezTo>
                      <a:pt x="533" y="3"/>
                      <a:pt x="527" y="0"/>
                      <a:pt x="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8" name="任意多边形: 形状 4"/>
              <p:cNvSpPr>
                <a:spLocks/>
              </p:cNvSpPr>
              <p:nvPr/>
            </p:nvSpPr>
            <p:spPr bwMode="auto">
              <a:xfrm>
                <a:off x="1973" y="1198"/>
                <a:ext cx="1152" cy="878"/>
              </a:xfrm>
              <a:custGeom>
                <a:avLst/>
                <a:gdLst>
                  <a:gd name="T0" fmla="*/ 353 w 487"/>
                  <a:gd name="T1" fmla="*/ 43 h 371"/>
                  <a:gd name="T2" fmla="*/ 362 w 487"/>
                  <a:gd name="T3" fmla="*/ 32 h 371"/>
                  <a:gd name="T4" fmla="*/ 370 w 487"/>
                  <a:gd name="T5" fmla="*/ 23 h 371"/>
                  <a:gd name="T6" fmla="*/ 370 w 487"/>
                  <a:gd name="T7" fmla="*/ 10 h 371"/>
                  <a:gd name="T8" fmla="*/ 358 w 487"/>
                  <a:gd name="T9" fmla="*/ 1 h 371"/>
                  <a:gd name="T10" fmla="*/ 351 w 487"/>
                  <a:gd name="T11" fmla="*/ 0 h 371"/>
                  <a:gd name="T12" fmla="*/ 343 w 487"/>
                  <a:gd name="T13" fmla="*/ 2 h 371"/>
                  <a:gd name="T14" fmla="*/ 336 w 487"/>
                  <a:gd name="T15" fmla="*/ 13 h 371"/>
                  <a:gd name="T16" fmla="*/ 337 w 487"/>
                  <a:gd name="T17" fmla="*/ 24 h 371"/>
                  <a:gd name="T18" fmla="*/ 340 w 487"/>
                  <a:gd name="T19" fmla="*/ 39 h 371"/>
                  <a:gd name="T20" fmla="*/ 340 w 487"/>
                  <a:gd name="T21" fmla="*/ 39 h 371"/>
                  <a:gd name="T22" fmla="*/ 332 w 487"/>
                  <a:gd name="T23" fmla="*/ 63 h 371"/>
                  <a:gd name="T24" fmla="*/ 303 w 487"/>
                  <a:gd name="T25" fmla="*/ 62 h 371"/>
                  <a:gd name="T26" fmla="*/ 288 w 487"/>
                  <a:gd name="T27" fmla="*/ 63 h 371"/>
                  <a:gd name="T28" fmla="*/ 147 w 487"/>
                  <a:gd name="T29" fmla="*/ 94 h 371"/>
                  <a:gd name="T30" fmla="*/ 9 w 487"/>
                  <a:gd name="T31" fmla="*/ 303 h 371"/>
                  <a:gd name="T32" fmla="*/ 9 w 487"/>
                  <a:gd name="T33" fmla="*/ 303 h 371"/>
                  <a:gd name="T34" fmla="*/ 18 w 487"/>
                  <a:gd name="T35" fmla="*/ 357 h 371"/>
                  <a:gd name="T36" fmla="*/ 72 w 487"/>
                  <a:gd name="T37" fmla="*/ 354 h 371"/>
                  <a:gd name="T38" fmla="*/ 73 w 487"/>
                  <a:gd name="T39" fmla="*/ 354 h 371"/>
                  <a:gd name="T40" fmla="*/ 73 w 487"/>
                  <a:gd name="T41" fmla="*/ 354 h 371"/>
                  <a:gd name="T42" fmla="*/ 394 w 487"/>
                  <a:gd name="T43" fmla="*/ 361 h 371"/>
                  <a:gd name="T44" fmla="*/ 407 w 487"/>
                  <a:gd name="T45" fmla="*/ 362 h 371"/>
                  <a:gd name="T46" fmla="*/ 416 w 487"/>
                  <a:gd name="T47" fmla="*/ 352 h 371"/>
                  <a:gd name="T48" fmla="*/ 442 w 487"/>
                  <a:gd name="T49" fmla="*/ 251 h 371"/>
                  <a:gd name="T50" fmla="*/ 434 w 487"/>
                  <a:gd name="T51" fmla="*/ 253 h 371"/>
                  <a:gd name="T52" fmla="*/ 415 w 487"/>
                  <a:gd name="T53" fmla="*/ 256 h 371"/>
                  <a:gd name="T54" fmla="*/ 397 w 487"/>
                  <a:gd name="T55" fmla="*/ 245 h 371"/>
                  <a:gd name="T56" fmla="*/ 393 w 487"/>
                  <a:gd name="T57" fmla="*/ 220 h 371"/>
                  <a:gd name="T58" fmla="*/ 408 w 487"/>
                  <a:gd name="T59" fmla="*/ 200 h 371"/>
                  <a:gd name="T60" fmla="*/ 430 w 487"/>
                  <a:gd name="T61" fmla="*/ 199 h 371"/>
                  <a:gd name="T62" fmla="*/ 445 w 487"/>
                  <a:gd name="T63" fmla="*/ 210 h 371"/>
                  <a:gd name="T64" fmla="*/ 450 w 487"/>
                  <a:gd name="T65" fmla="*/ 215 h 371"/>
                  <a:gd name="T66" fmla="*/ 453 w 487"/>
                  <a:gd name="T67" fmla="*/ 215 h 371"/>
                  <a:gd name="T68" fmla="*/ 487 w 487"/>
                  <a:gd name="T69" fmla="*/ 123 h 371"/>
                  <a:gd name="T70" fmla="*/ 346 w 487"/>
                  <a:gd name="T71" fmla="*/ 64 h 371"/>
                  <a:gd name="T72" fmla="*/ 353 w 487"/>
                  <a:gd name="T73" fmla="*/ 43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7" h="371">
                    <a:moveTo>
                      <a:pt x="353" y="43"/>
                    </a:moveTo>
                    <a:cubicBezTo>
                      <a:pt x="355" y="37"/>
                      <a:pt x="359" y="35"/>
                      <a:pt x="362" y="32"/>
                    </a:cubicBezTo>
                    <a:cubicBezTo>
                      <a:pt x="366" y="30"/>
                      <a:pt x="368" y="27"/>
                      <a:pt x="370" y="23"/>
                    </a:cubicBezTo>
                    <a:cubicBezTo>
                      <a:pt x="371" y="19"/>
                      <a:pt x="371" y="14"/>
                      <a:pt x="370" y="10"/>
                    </a:cubicBezTo>
                    <a:cubicBezTo>
                      <a:pt x="368" y="6"/>
                      <a:pt x="365" y="3"/>
                      <a:pt x="358" y="1"/>
                    </a:cubicBezTo>
                    <a:cubicBezTo>
                      <a:pt x="355" y="0"/>
                      <a:pt x="353" y="0"/>
                      <a:pt x="351" y="0"/>
                    </a:cubicBezTo>
                    <a:cubicBezTo>
                      <a:pt x="348" y="0"/>
                      <a:pt x="345" y="0"/>
                      <a:pt x="343" y="2"/>
                    </a:cubicBezTo>
                    <a:cubicBezTo>
                      <a:pt x="340" y="4"/>
                      <a:pt x="337" y="8"/>
                      <a:pt x="336" y="13"/>
                    </a:cubicBezTo>
                    <a:cubicBezTo>
                      <a:pt x="334" y="17"/>
                      <a:pt x="335" y="20"/>
                      <a:pt x="337" y="24"/>
                    </a:cubicBezTo>
                    <a:cubicBezTo>
                      <a:pt x="339" y="29"/>
                      <a:pt x="341" y="33"/>
                      <a:pt x="340" y="39"/>
                    </a:cubicBezTo>
                    <a:cubicBezTo>
                      <a:pt x="340" y="39"/>
                      <a:pt x="340" y="39"/>
                      <a:pt x="340" y="39"/>
                    </a:cubicBezTo>
                    <a:cubicBezTo>
                      <a:pt x="332" y="63"/>
                      <a:pt x="332" y="63"/>
                      <a:pt x="332" y="63"/>
                    </a:cubicBezTo>
                    <a:cubicBezTo>
                      <a:pt x="323" y="62"/>
                      <a:pt x="313" y="62"/>
                      <a:pt x="303" y="62"/>
                    </a:cubicBezTo>
                    <a:cubicBezTo>
                      <a:pt x="298" y="62"/>
                      <a:pt x="293" y="62"/>
                      <a:pt x="288" y="63"/>
                    </a:cubicBezTo>
                    <a:cubicBezTo>
                      <a:pt x="240" y="65"/>
                      <a:pt x="191" y="76"/>
                      <a:pt x="147" y="94"/>
                    </a:cubicBezTo>
                    <a:cubicBezTo>
                      <a:pt x="91" y="160"/>
                      <a:pt x="45" y="232"/>
                      <a:pt x="9" y="303"/>
                    </a:cubicBezTo>
                    <a:cubicBezTo>
                      <a:pt x="9" y="303"/>
                      <a:pt x="9" y="303"/>
                      <a:pt x="9" y="303"/>
                    </a:cubicBezTo>
                    <a:cubicBezTo>
                      <a:pt x="0" y="321"/>
                      <a:pt x="3" y="343"/>
                      <a:pt x="18" y="357"/>
                    </a:cubicBezTo>
                    <a:cubicBezTo>
                      <a:pt x="33" y="371"/>
                      <a:pt x="55" y="365"/>
                      <a:pt x="72" y="354"/>
                    </a:cubicBezTo>
                    <a:cubicBezTo>
                      <a:pt x="73" y="354"/>
                      <a:pt x="73" y="354"/>
                      <a:pt x="73" y="354"/>
                    </a:cubicBezTo>
                    <a:cubicBezTo>
                      <a:pt x="73" y="354"/>
                      <a:pt x="73" y="354"/>
                      <a:pt x="73" y="354"/>
                    </a:cubicBezTo>
                    <a:cubicBezTo>
                      <a:pt x="191" y="283"/>
                      <a:pt x="289" y="293"/>
                      <a:pt x="394" y="361"/>
                    </a:cubicBezTo>
                    <a:cubicBezTo>
                      <a:pt x="398" y="363"/>
                      <a:pt x="403" y="364"/>
                      <a:pt x="407" y="362"/>
                    </a:cubicBezTo>
                    <a:cubicBezTo>
                      <a:pt x="411" y="360"/>
                      <a:pt x="415" y="356"/>
                      <a:pt x="416" y="352"/>
                    </a:cubicBezTo>
                    <a:cubicBezTo>
                      <a:pt x="423" y="317"/>
                      <a:pt x="432" y="283"/>
                      <a:pt x="442" y="251"/>
                    </a:cubicBezTo>
                    <a:cubicBezTo>
                      <a:pt x="440" y="251"/>
                      <a:pt x="439" y="251"/>
                      <a:pt x="434" y="253"/>
                    </a:cubicBezTo>
                    <a:cubicBezTo>
                      <a:pt x="430" y="255"/>
                      <a:pt x="423" y="258"/>
                      <a:pt x="415" y="256"/>
                    </a:cubicBezTo>
                    <a:cubicBezTo>
                      <a:pt x="408" y="254"/>
                      <a:pt x="402" y="251"/>
                      <a:pt x="397" y="245"/>
                    </a:cubicBezTo>
                    <a:cubicBezTo>
                      <a:pt x="393" y="239"/>
                      <a:pt x="391" y="230"/>
                      <a:pt x="393" y="220"/>
                    </a:cubicBezTo>
                    <a:cubicBezTo>
                      <a:pt x="396" y="210"/>
                      <a:pt x="402" y="203"/>
                      <a:pt x="408" y="200"/>
                    </a:cubicBezTo>
                    <a:cubicBezTo>
                      <a:pt x="416" y="197"/>
                      <a:pt x="423" y="197"/>
                      <a:pt x="430" y="199"/>
                    </a:cubicBezTo>
                    <a:cubicBezTo>
                      <a:pt x="437" y="201"/>
                      <a:pt x="442" y="206"/>
                      <a:pt x="445" y="210"/>
                    </a:cubicBezTo>
                    <a:cubicBezTo>
                      <a:pt x="449" y="214"/>
                      <a:pt x="449" y="214"/>
                      <a:pt x="450" y="215"/>
                    </a:cubicBezTo>
                    <a:cubicBezTo>
                      <a:pt x="453" y="215"/>
                      <a:pt x="453" y="215"/>
                      <a:pt x="453" y="215"/>
                    </a:cubicBezTo>
                    <a:cubicBezTo>
                      <a:pt x="463" y="183"/>
                      <a:pt x="475" y="152"/>
                      <a:pt x="487" y="123"/>
                    </a:cubicBezTo>
                    <a:cubicBezTo>
                      <a:pt x="448" y="89"/>
                      <a:pt x="399" y="70"/>
                      <a:pt x="346" y="64"/>
                    </a:cubicBezTo>
                    <a:lnTo>
                      <a:pt x="353" y="4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29" name="任意多边形: 形状 5"/>
              <p:cNvSpPr>
                <a:spLocks/>
              </p:cNvSpPr>
              <p:nvPr/>
            </p:nvSpPr>
            <p:spPr bwMode="auto">
              <a:xfrm>
                <a:off x="4013" y="701"/>
                <a:ext cx="1270" cy="736"/>
              </a:xfrm>
              <a:custGeom>
                <a:avLst/>
                <a:gdLst>
                  <a:gd name="T0" fmla="*/ 17 w 537"/>
                  <a:gd name="T1" fmla="*/ 0 h 311"/>
                  <a:gd name="T2" fmla="*/ 14 w 537"/>
                  <a:gd name="T3" fmla="*/ 0 h 311"/>
                  <a:gd name="T4" fmla="*/ 2 w 537"/>
                  <a:gd name="T5" fmla="*/ 10 h 311"/>
                  <a:gd name="T6" fmla="*/ 7 w 537"/>
                  <a:gd name="T7" fmla="*/ 25 h 311"/>
                  <a:gd name="T8" fmla="*/ 132 w 537"/>
                  <a:gd name="T9" fmla="*/ 160 h 311"/>
                  <a:gd name="T10" fmla="*/ 136 w 537"/>
                  <a:gd name="T11" fmla="*/ 157 h 311"/>
                  <a:gd name="T12" fmla="*/ 139 w 537"/>
                  <a:gd name="T13" fmla="*/ 151 h 311"/>
                  <a:gd name="T14" fmla="*/ 151 w 537"/>
                  <a:gd name="T15" fmla="*/ 136 h 311"/>
                  <a:gd name="T16" fmla="*/ 171 w 537"/>
                  <a:gd name="T17" fmla="*/ 131 h 311"/>
                  <a:gd name="T18" fmla="*/ 192 w 537"/>
                  <a:gd name="T19" fmla="*/ 146 h 311"/>
                  <a:gd name="T20" fmla="*/ 195 w 537"/>
                  <a:gd name="T21" fmla="*/ 170 h 311"/>
                  <a:gd name="T22" fmla="*/ 182 w 537"/>
                  <a:gd name="T23" fmla="*/ 186 h 311"/>
                  <a:gd name="T24" fmla="*/ 163 w 537"/>
                  <a:gd name="T25" fmla="*/ 190 h 311"/>
                  <a:gd name="T26" fmla="*/ 154 w 537"/>
                  <a:gd name="T27" fmla="*/ 189 h 311"/>
                  <a:gd name="T28" fmla="*/ 153 w 537"/>
                  <a:gd name="T29" fmla="*/ 190 h 311"/>
                  <a:gd name="T30" fmla="*/ 220 w 537"/>
                  <a:gd name="T31" fmla="*/ 311 h 311"/>
                  <a:gd name="T32" fmla="*/ 353 w 537"/>
                  <a:gd name="T33" fmla="*/ 253 h 311"/>
                  <a:gd name="T34" fmla="*/ 351 w 537"/>
                  <a:gd name="T35" fmla="*/ 252 h 311"/>
                  <a:gd name="T36" fmla="*/ 340 w 537"/>
                  <a:gd name="T37" fmla="*/ 237 h 311"/>
                  <a:gd name="T38" fmla="*/ 340 w 537"/>
                  <a:gd name="T39" fmla="*/ 216 h 311"/>
                  <a:gd name="T40" fmla="*/ 359 w 537"/>
                  <a:gd name="T41" fmla="*/ 200 h 311"/>
                  <a:gd name="T42" fmla="*/ 384 w 537"/>
                  <a:gd name="T43" fmla="*/ 202 h 311"/>
                  <a:gd name="T44" fmla="*/ 396 w 537"/>
                  <a:gd name="T45" fmla="*/ 219 h 311"/>
                  <a:gd name="T46" fmla="*/ 395 w 537"/>
                  <a:gd name="T47" fmla="*/ 239 h 311"/>
                  <a:gd name="T48" fmla="*/ 392 w 537"/>
                  <a:gd name="T49" fmla="*/ 247 h 311"/>
                  <a:gd name="T50" fmla="*/ 393 w 537"/>
                  <a:gd name="T51" fmla="*/ 248 h 311"/>
                  <a:gd name="T52" fmla="*/ 398 w 537"/>
                  <a:gd name="T53" fmla="*/ 248 h 311"/>
                  <a:gd name="T54" fmla="*/ 431 w 537"/>
                  <a:gd name="T55" fmla="*/ 249 h 311"/>
                  <a:gd name="T56" fmla="*/ 537 w 537"/>
                  <a:gd name="T57" fmla="*/ 267 h 311"/>
                  <a:gd name="T58" fmla="*/ 17 w 537"/>
                  <a:gd name="T5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7" h="311">
                    <a:moveTo>
                      <a:pt x="17" y="0"/>
                    </a:moveTo>
                    <a:cubicBezTo>
                      <a:pt x="16" y="0"/>
                      <a:pt x="15" y="0"/>
                      <a:pt x="14" y="0"/>
                    </a:cubicBezTo>
                    <a:cubicBezTo>
                      <a:pt x="9" y="0"/>
                      <a:pt x="4" y="4"/>
                      <a:pt x="2" y="10"/>
                    </a:cubicBezTo>
                    <a:cubicBezTo>
                      <a:pt x="0" y="15"/>
                      <a:pt x="2" y="21"/>
                      <a:pt x="7" y="25"/>
                    </a:cubicBezTo>
                    <a:cubicBezTo>
                      <a:pt x="53" y="64"/>
                      <a:pt x="95" y="109"/>
                      <a:pt x="132" y="160"/>
                    </a:cubicBezTo>
                    <a:cubicBezTo>
                      <a:pt x="136" y="157"/>
                      <a:pt x="136" y="157"/>
                      <a:pt x="136" y="157"/>
                    </a:cubicBezTo>
                    <a:cubicBezTo>
                      <a:pt x="137" y="157"/>
                      <a:pt x="137" y="156"/>
                      <a:pt x="139" y="151"/>
                    </a:cubicBezTo>
                    <a:cubicBezTo>
                      <a:pt x="141" y="146"/>
                      <a:pt x="144" y="140"/>
                      <a:pt x="151" y="136"/>
                    </a:cubicBezTo>
                    <a:cubicBezTo>
                      <a:pt x="156" y="133"/>
                      <a:pt x="163" y="130"/>
                      <a:pt x="171" y="131"/>
                    </a:cubicBezTo>
                    <a:cubicBezTo>
                      <a:pt x="178" y="132"/>
                      <a:pt x="187" y="137"/>
                      <a:pt x="192" y="146"/>
                    </a:cubicBezTo>
                    <a:cubicBezTo>
                      <a:pt x="197" y="154"/>
                      <a:pt x="198" y="164"/>
                      <a:pt x="195" y="170"/>
                    </a:cubicBezTo>
                    <a:cubicBezTo>
                      <a:pt x="193" y="178"/>
                      <a:pt x="188" y="183"/>
                      <a:pt x="182" y="186"/>
                    </a:cubicBezTo>
                    <a:cubicBezTo>
                      <a:pt x="175" y="190"/>
                      <a:pt x="168" y="190"/>
                      <a:pt x="163" y="190"/>
                    </a:cubicBezTo>
                    <a:cubicBezTo>
                      <a:pt x="157" y="189"/>
                      <a:pt x="155" y="189"/>
                      <a:pt x="154" y="189"/>
                    </a:cubicBezTo>
                    <a:cubicBezTo>
                      <a:pt x="153" y="190"/>
                      <a:pt x="153" y="190"/>
                      <a:pt x="153" y="190"/>
                    </a:cubicBezTo>
                    <a:cubicBezTo>
                      <a:pt x="178" y="227"/>
                      <a:pt x="200" y="267"/>
                      <a:pt x="220" y="311"/>
                    </a:cubicBezTo>
                    <a:cubicBezTo>
                      <a:pt x="258" y="279"/>
                      <a:pt x="304" y="260"/>
                      <a:pt x="353" y="253"/>
                    </a:cubicBezTo>
                    <a:cubicBezTo>
                      <a:pt x="352" y="252"/>
                      <a:pt x="352" y="252"/>
                      <a:pt x="351" y="252"/>
                    </a:cubicBezTo>
                    <a:cubicBezTo>
                      <a:pt x="348" y="249"/>
                      <a:pt x="342" y="244"/>
                      <a:pt x="340" y="237"/>
                    </a:cubicBezTo>
                    <a:cubicBezTo>
                      <a:pt x="338" y="230"/>
                      <a:pt x="337" y="223"/>
                      <a:pt x="340" y="216"/>
                    </a:cubicBezTo>
                    <a:cubicBezTo>
                      <a:pt x="343" y="209"/>
                      <a:pt x="350" y="202"/>
                      <a:pt x="359" y="200"/>
                    </a:cubicBezTo>
                    <a:cubicBezTo>
                      <a:pt x="369" y="197"/>
                      <a:pt x="378" y="198"/>
                      <a:pt x="384" y="202"/>
                    </a:cubicBezTo>
                    <a:cubicBezTo>
                      <a:pt x="391" y="206"/>
                      <a:pt x="394" y="213"/>
                      <a:pt x="396" y="219"/>
                    </a:cubicBezTo>
                    <a:cubicBezTo>
                      <a:pt x="399" y="227"/>
                      <a:pt x="397" y="234"/>
                      <a:pt x="395" y="239"/>
                    </a:cubicBezTo>
                    <a:cubicBezTo>
                      <a:pt x="393" y="244"/>
                      <a:pt x="392" y="245"/>
                      <a:pt x="392" y="247"/>
                    </a:cubicBezTo>
                    <a:cubicBezTo>
                      <a:pt x="393" y="248"/>
                      <a:pt x="393" y="248"/>
                      <a:pt x="393" y="248"/>
                    </a:cubicBezTo>
                    <a:cubicBezTo>
                      <a:pt x="395" y="248"/>
                      <a:pt x="396" y="248"/>
                      <a:pt x="398" y="248"/>
                    </a:cubicBezTo>
                    <a:cubicBezTo>
                      <a:pt x="409" y="248"/>
                      <a:pt x="420" y="248"/>
                      <a:pt x="431" y="249"/>
                    </a:cubicBezTo>
                    <a:cubicBezTo>
                      <a:pt x="467" y="250"/>
                      <a:pt x="502" y="257"/>
                      <a:pt x="537" y="267"/>
                    </a:cubicBezTo>
                    <a:cubicBezTo>
                      <a:pt x="409" y="130"/>
                      <a:pt x="236" y="23"/>
                      <a:pt x="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0" name="任意多边形: 形状 6"/>
              <p:cNvSpPr>
                <a:spLocks/>
              </p:cNvSpPr>
              <p:nvPr/>
            </p:nvSpPr>
            <p:spPr bwMode="auto">
              <a:xfrm>
                <a:off x="4557" y="1198"/>
                <a:ext cx="1150" cy="876"/>
              </a:xfrm>
              <a:custGeom>
                <a:avLst/>
                <a:gdLst>
                  <a:gd name="T0" fmla="*/ 478 w 486"/>
                  <a:gd name="T1" fmla="*/ 303 h 370"/>
                  <a:gd name="T2" fmla="*/ 339 w 486"/>
                  <a:gd name="T3" fmla="*/ 93 h 370"/>
                  <a:gd name="T4" fmla="*/ 200 w 486"/>
                  <a:gd name="T5" fmla="*/ 63 h 370"/>
                  <a:gd name="T6" fmla="*/ 184 w 486"/>
                  <a:gd name="T7" fmla="*/ 62 h 370"/>
                  <a:gd name="T8" fmla="*/ 158 w 486"/>
                  <a:gd name="T9" fmla="*/ 63 h 370"/>
                  <a:gd name="T10" fmla="*/ 151 w 486"/>
                  <a:gd name="T11" fmla="*/ 39 h 370"/>
                  <a:gd name="T12" fmla="*/ 151 w 486"/>
                  <a:gd name="T13" fmla="*/ 39 h 370"/>
                  <a:gd name="T14" fmla="*/ 154 w 486"/>
                  <a:gd name="T15" fmla="*/ 24 h 370"/>
                  <a:gd name="T16" fmla="*/ 155 w 486"/>
                  <a:gd name="T17" fmla="*/ 13 h 370"/>
                  <a:gd name="T18" fmla="*/ 148 w 486"/>
                  <a:gd name="T19" fmla="*/ 2 h 370"/>
                  <a:gd name="T20" fmla="*/ 140 w 486"/>
                  <a:gd name="T21" fmla="*/ 0 h 370"/>
                  <a:gd name="T22" fmla="*/ 133 w 486"/>
                  <a:gd name="T23" fmla="*/ 1 h 370"/>
                  <a:gd name="T24" fmla="*/ 121 w 486"/>
                  <a:gd name="T25" fmla="*/ 10 h 370"/>
                  <a:gd name="T26" fmla="*/ 121 w 486"/>
                  <a:gd name="T27" fmla="*/ 23 h 370"/>
                  <a:gd name="T28" fmla="*/ 128 w 486"/>
                  <a:gd name="T29" fmla="*/ 32 h 370"/>
                  <a:gd name="T30" fmla="*/ 138 w 486"/>
                  <a:gd name="T31" fmla="*/ 43 h 370"/>
                  <a:gd name="T32" fmla="*/ 145 w 486"/>
                  <a:gd name="T33" fmla="*/ 64 h 370"/>
                  <a:gd name="T34" fmla="*/ 0 w 486"/>
                  <a:gd name="T35" fmla="*/ 124 h 370"/>
                  <a:gd name="T36" fmla="*/ 34 w 486"/>
                  <a:gd name="T37" fmla="*/ 213 h 370"/>
                  <a:gd name="T38" fmla="*/ 37 w 486"/>
                  <a:gd name="T39" fmla="*/ 210 h 370"/>
                  <a:gd name="T40" fmla="*/ 52 w 486"/>
                  <a:gd name="T41" fmla="*/ 199 h 370"/>
                  <a:gd name="T42" fmla="*/ 73 w 486"/>
                  <a:gd name="T43" fmla="*/ 200 h 370"/>
                  <a:gd name="T44" fmla="*/ 88 w 486"/>
                  <a:gd name="T45" fmla="*/ 220 h 370"/>
                  <a:gd name="T46" fmla="*/ 85 w 486"/>
                  <a:gd name="T47" fmla="*/ 245 h 370"/>
                  <a:gd name="T48" fmla="*/ 67 w 486"/>
                  <a:gd name="T49" fmla="*/ 256 h 370"/>
                  <a:gd name="T50" fmla="*/ 47 w 486"/>
                  <a:gd name="T51" fmla="*/ 253 h 370"/>
                  <a:gd name="T52" fmla="*/ 46 w 486"/>
                  <a:gd name="T53" fmla="*/ 253 h 370"/>
                  <a:gd name="T54" fmla="*/ 71 w 486"/>
                  <a:gd name="T55" fmla="*/ 352 h 370"/>
                  <a:gd name="T56" fmla="*/ 91 w 486"/>
                  <a:gd name="T57" fmla="*/ 362 h 370"/>
                  <a:gd name="T58" fmla="*/ 413 w 486"/>
                  <a:gd name="T59" fmla="*/ 353 h 370"/>
                  <a:gd name="T60" fmla="*/ 414 w 486"/>
                  <a:gd name="T61" fmla="*/ 353 h 370"/>
                  <a:gd name="T62" fmla="*/ 467 w 486"/>
                  <a:gd name="T63" fmla="*/ 356 h 370"/>
                  <a:gd name="T64" fmla="*/ 478 w 486"/>
                  <a:gd name="T65" fmla="*/ 304 h 370"/>
                  <a:gd name="T66" fmla="*/ 478 w 486"/>
                  <a:gd name="T67" fmla="*/ 303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86" h="370">
                    <a:moveTo>
                      <a:pt x="478" y="303"/>
                    </a:moveTo>
                    <a:cubicBezTo>
                      <a:pt x="442" y="232"/>
                      <a:pt x="396" y="160"/>
                      <a:pt x="339" y="93"/>
                    </a:cubicBezTo>
                    <a:cubicBezTo>
                      <a:pt x="295" y="76"/>
                      <a:pt x="247" y="65"/>
                      <a:pt x="200" y="63"/>
                    </a:cubicBezTo>
                    <a:cubicBezTo>
                      <a:pt x="195" y="62"/>
                      <a:pt x="190" y="62"/>
                      <a:pt x="184" y="62"/>
                    </a:cubicBezTo>
                    <a:cubicBezTo>
                      <a:pt x="176" y="62"/>
                      <a:pt x="167" y="62"/>
                      <a:pt x="158" y="63"/>
                    </a:cubicBezTo>
                    <a:cubicBezTo>
                      <a:pt x="151" y="39"/>
                      <a:pt x="151" y="39"/>
                      <a:pt x="151" y="39"/>
                    </a:cubicBezTo>
                    <a:cubicBezTo>
                      <a:pt x="151" y="39"/>
                      <a:pt x="151" y="39"/>
                      <a:pt x="151" y="39"/>
                    </a:cubicBezTo>
                    <a:cubicBezTo>
                      <a:pt x="150" y="33"/>
                      <a:pt x="152" y="29"/>
                      <a:pt x="154" y="24"/>
                    </a:cubicBezTo>
                    <a:cubicBezTo>
                      <a:pt x="155" y="20"/>
                      <a:pt x="156" y="17"/>
                      <a:pt x="155" y="13"/>
                    </a:cubicBezTo>
                    <a:cubicBezTo>
                      <a:pt x="154" y="8"/>
                      <a:pt x="151" y="4"/>
                      <a:pt x="148" y="2"/>
                    </a:cubicBezTo>
                    <a:cubicBezTo>
                      <a:pt x="146" y="0"/>
                      <a:pt x="143" y="0"/>
                      <a:pt x="140" y="0"/>
                    </a:cubicBezTo>
                    <a:cubicBezTo>
                      <a:pt x="138" y="0"/>
                      <a:pt x="135" y="0"/>
                      <a:pt x="133" y="1"/>
                    </a:cubicBezTo>
                    <a:cubicBezTo>
                      <a:pt x="125" y="3"/>
                      <a:pt x="122" y="6"/>
                      <a:pt x="121" y="10"/>
                    </a:cubicBezTo>
                    <a:cubicBezTo>
                      <a:pt x="119" y="14"/>
                      <a:pt x="120" y="19"/>
                      <a:pt x="121" y="23"/>
                    </a:cubicBezTo>
                    <a:cubicBezTo>
                      <a:pt x="122" y="27"/>
                      <a:pt x="125" y="30"/>
                      <a:pt x="128" y="32"/>
                    </a:cubicBezTo>
                    <a:cubicBezTo>
                      <a:pt x="132" y="35"/>
                      <a:pt x="136" y="37"/>
                      <a:pt x="138" y="43"/>
                    </a:cubicBezTo>
                    <a:cubicBezTo>
                      <a:pt x="145" y="64"/>
                      <a:pt x="145" y="64"/>
                      <a:pt x="145" y="64"/>
                    </a:cubicBezTo>
                    <a:cubicBezTo>
                      <a:pt x="90" y="69"/>
                      <a:pt x="40" y="88"/>
                      <a:pt x="0" y="124"/>
                    </a:cubicBezTo>
                    <a:cubicBezTo>
                      <a:pt x="12" y="152"/>
                      <a:pt x="23" y="182"/>
                      <a:pt x="34" y="213"/>
                    </a:cubicBezTo>
                    <a:cubicBezTo>
                      <a:pt x="34" y="212"/>
                      <a:pt x="35" y="212"/>
                      <a:pt x="37" y="210"/>
                    </a:cubicBezTo>
                    <a:cubicBezTo>
                      <a:pt x="40" y="206"/>
                      <a:pt x="45" y="201"/>
                      <a:pt x="52" y="199"/>
                    </a:cubicBezTo>
                    <a:cubicBezTo>
                      <a:pt x="59" y="197"/>
                      <a:pt x="66" y="197"/>
                      <a:pt x="73" y="200"/>
                    </a:cubicBezTo>
                    <a:cubicBezTo>
                      <a:pt x="80" y="203"/>
                      <a:pt x="86" y="210"/>
                      <a:pt x="88" y="220"/>
                    </a:cubicBezTo>
                    <a:cubicBezTo>
                      <a:pt x="91" y="230"/>
                      <a:pt x="89" y="239"/>
                      <a:pt x="85" y="245"/>
                    </a:cubicBezTo>
                    <a:cubicBezTo>
                      <a:pt x="80" y="251"/>
                      <a:pt x="73" y="254"/>
                      <a:pt x="67" y="256"/>
                    </a:cubicBezTo>
                    <a:cubicBezTo>
                      <a:pt x="59" y="258"/>
                      <a:pt x="52" y="255"/>
                      <a:pt x="47" y="253"/>
                    </a:cubicBezTo>
                    <a:cubicBezTo>
                      <a:pt x="47" y="253"/>
                      <a:pt x="46" y="253"/>
                      <a:pt x="46" y="253"/>
                    </a:cubicBezTo>
                    <a:cubicBezTo>
                      <a:pt x="55" y="284"/>
                      <a:pt x="64" y="317"/>
                      <a:pt x="71" y="352"/>
                    </a:cubicBezTo>
                    <a:cubicBezTo>
                      <a:pt x="73" y="360"/>
                      <a:pt x="84" y="365"/>
                      <a:pt x="91" y="362"/>
                    </a:cubicBezTo>
                    <a:cubicBezTo>
                      <a:pt x="210" y="301"/>
                      <a:pt x="311" y="287"/>
                      <a:pt x="413" y="353"/>
                    </a:cubicBezTo>
                    <a:cubicBezTo>
                      <a:pt x="414" y="353"/>
                      <a:pt x="414" y="353"/>
                      <a:pt x="414" y="353"/>
                    </a:cubicBezTo>
                    <a:cubicBezTo>
                      <a:pt x="431" y="363"/>
                      <a:pt x="452" y="370"/>
                      <a:pt x="467" y="356"/>
                    </a:cubicBezTo>
                    <a:cubicBezTo>
                      <a:pt x="482" y="343"/>
                      <a:pt x="486" y="322"/>
                      <a:pt x="478" y="304"/>
                    </a:cubicBezTo>
                    <a:cubicBezTo>
                      <a:pt x="478" y="303"/>
                      <a:pt x="478" y="303"/>
                      <a:pt x="478" y="30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1" name="任意多边形: 形状 7"/>
              <p:cNvSpPr>
                <a:spLocks/>
              </p:cNvSpPr>
              <p:nvPr/>
            </p:nvSpPr>
            <p:spPr bwMode="auto">
              <a:xfrm>
                <a:off x="3719" y="601"/>
                <a:ext cx="758" cy="853"/>
              </a:xfrm>
              <a:custGeom>
                <a:avLst/>
                <a:gdLst>
                  <a:gd name="T0" fmla="*/ 273 w 320"/>
                  <a:gd name="T1" fmla="*/ 221 h 360"/>
                  <a:gd name="T2" fmla="*/ 273 w 320"/>
                  <a:gd name="T3" fmla="*/ 221 h 360"/>
                  <a:gd name="T4" fmla="*/ 288 w 320"/>
                  <a:gd name="T5" fmla="*/ 220 h 360"/>
                  <a:gd name="T6" fmla="*/ 300 w 320"/>
                  <a:gd name="T7" fmla="*/ 218 h 360"/>
                  <a:gd name="T8" fmla="*/ 308 w 320"/>
                  <a:gd name="T9" fmla="*/ 209 h 360"/>
                  <a:gd name="T10" fmla="*/ 306 w 320"/>
                  <a:gd name="T11" fmla="*/ 194 h 360"/>
                  <a:gd name="T12" fmla="*/ 294 w 320"/>
                  <a:gd name="T13" fmla="*/ 185 h 360"/>
                  <a:gd name="T14" fmla="*/ 281 w 320"/>
                  <a:gd name="T15" fmla="*/ 188 h 360"/>
                  <a:gd name="T16" fmla="*/ 274 w 320"/>
                  <a:gd name="T17" fmla="*/ 197 h 360"/>
                  <a:gd name="T18" fmla="*/ 266 w 320"/>
                  <a:gd name="T19" fmla="*/ 209 h 360"/>
                  <a:gd name="T20" fmla="*/ 245 w 320"/>
                  <a:gd name="T21" fmla="*/ 222 h 360"/>
                  <a:gd name="T22" fmla="*/ 86 w 320"/>
                  <a:gd name="T23" fmla="*/ 59 h 360"/>
                  <a:gd name="T24" fmla="*/ 86 w 320"/>
                  <a:gd name="T25" fmla="*/ 41 h 360"/>
                  <a:gd name="T26" fmla="*/ 92 w 320"/>
                  <a:gd name="T27" fmla="*/ 29 h 360"/>
                  <a:gd name="T28" fmla="*/ 96 w 320"/>
                  <a:gd name="T29" fmla="*/ 18 h 360"/>
                  <a:gd name="T30" fmla="*/ 93 w 320"/>
                  <a:gd name="T31" fmla="*/ 5 h 360"/>
                  <a:gd name="T32" fmla="*/ 79 w 320"/>
                  <a:gd name="T33" fmla="*/ 0 h 360"/>
                  <a:gd name="T34" fmla="*/ 65 w 320"/>
                  <a:gd name="T35" fmla="*/ 5 h 360"/>
                  <a:gd name="T36" fmla="*/ 61 w 320"/>
                  <a:gd name="T37" fmla="*/ 18 h 360"/>
                  <a:gd name="T38" fmla="*/ 66 w 320"/>
                  <a:gd name="T39" fmla="*/ 29 h 360"/>
                  <a:gd name="T40" fmla="*/ 73 w 320"/>
                  <a:gd name="T41" fmla="*/ 42 h 360"/>
                  <a:gd name="T42" fmla="*/ 73 w 320"/>
                  <a:gd name="T43" fmla="*/ 42 h 360"/>
                  <a:gd name="T44" fmla="*/ 73 w 320"/>
                  <a:gd name="T45" fmla="*/ 55 h 360"/>
                  <a:gd name="T46" fmla="*/ 62 w 320"/>
                  <a:gd name="T47" fmla="*/ 68 h 360"/>
                  <a:gd name="T48" fmla="*/ 62 w 320"/>
                  <a:gd name="T49" fmla="*/ 219 h 360"/>
                  <a:gd name="T50" fmla="*/ 42 w 320"/>
                  <a:gd name="T51" fmla="*/ 219 h 360"/>
                  <a:gd name="T52" fmla="*/ 29 w 320"/>
                  <a:gd name="T53" fmla="*/ 213 h 360"/>
                  <a:gd name="T54" fmla="*/ 19 w 320"/>
                  <a:gd name="T55" fmla="*/ 209 h 360"/>
                  <a:gd name="T56" fmla="*/ 6 w 320"/>
                  <a:gd name="T57" fmla="*/ 213 h 360"/>
                  <a:gd name="T58" fmla="*/ 1 w 320"/>
                  <a:gd name="T59" fmla="*/ 227 h 360"/>
                  <a:gd name="T60" fmla="*/ 6 w 320"/>
                  <a:gd name="T61" fmla="*/ 241 h 360"/>
                  <a:gd name="T62" fmla="*/ 19 w 320"/>
                  <a:gd name="T63" fmla="*/ 245 h 360"/>
                  <a:gd name="T64" fmla="*/ 30 w 320"/>
                  <a:gd name="T65" fmla="*/ 240 h 360"/>
                  <a:gd name="T66" fmla="*/ 42 w 320"/>
                  <a:gd name="T67" fmla="*/ 233 h 360"/>
                  <a:gd name="T68" fmla="*/ 43 w 320"/>
                  <a:gd name="T69" fmla="*/ 233 h 360"/>
                  <a:gd name="T70" fmla="*/ 62 w 320"/>
                  <a:gd name="T71" fmla="*/ 233 h 360"/>
                  <a:gd name="T72" fmla="*/ 62 w 320"/>
                  <a:gd name="T73" fmla="*/ 360 h 360"/>
                  <a:gd name="T74" fmla="*/ 176 w 320"/>
                  <a:gd name="T75" fmla="*/ 324 h 360"/>
                  <a:gd name="T76" fmla="*/ 177 w 320"/>
                  <a:gd name="T77" fmla="*/ 324 h 360"/>
                  <a:gd name="T78" fmla="*/ 170 w 320"/>
                  <a:gd name="T79" fmla="*/ 309 h 360"/>
                  <a:gd name="T80" fmla="*/ 174 w 320"/>
                  <a:gd name="T81" fmla="*/ 289 h 360"/>
                  <a:gd name="T82" fmla="*/ 196 w 320"/>
                  <a:gd name="T83" fmla="*/ 276 h 360"/>
                  <a:gd name="T84" fmla="*/ 220 w 320"/>
                  <a:gd name="T85" fmla="*/ 283 h 360"/>
                  <a:gd name="T86" fmla="*/ 229 w 320"/>
                  <a:gd name="T87" fmla="*/ 303 h 360"/>
                  <a:gd name="T88" fmla="*/ 224 w 320"/>
                  <a:gd name="T89" fmla="*/ 321 h 360"/>
                  <a:gd name="T90" fmla="*/ 221 w 320"/>
                  <a:gd name="T91" fmla="*/ 326 h 360"/>
                  <a:gd name="T92" fmla="*/ 320 w 320"/>
                  <a:gd name="T93" fmla="*/ 351 h 360"/>
                  <a:gd name="T94" fmla="*/ 253 w 320"/>
                  <a:gd name="T95" fmla="*/ 233 h 360"/>
                  <a:gd name="T96" fmla="*/ 273 w 320"/>
                  <a:gd name="T97" fmla="*/ 22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0" h="360">
                    <a:moveTo>
                      <a:pt x="273" y="221"/>
                    </a:moveTo>
                    <a:cubicBezTo>
                      <a:pt x="273" y="221"/>
                      <a:pt x="273" y="221"/>
                      <a:pt x="273" y="221"/>
                    </a:cubicBezTo>
                    <a:cubicBezTo>
                      <a:pt x="279" y="218"/>
                      <a:pt x="284" y="220"/>
                      <a:pt x="288" y="220"/>
                    </a:cubicBezTo>
                    <a:cubicBezTo>
                      <a:pt x="292" y="221"/>
                      <a:pt x="296" y="221"/>
                      <a:pt x="300" y="218"/>
                    </a:cubicBezTo>
                    <a:cubicBezTo>
                      <a:pt x="304" y="216"/>
                      <a:pt x="307" y="213"/>
                      <a:pt x="308" y="209"/>
                    </a:cubicBezTo>
                    <a:cubicBezTo>
                      <a:pt x="310" y="205"/>
                      <a:pt x="310" y="200"/>
                      <a:pt x="306" y="194"/>
                    </a:cubicBezTo>
                    <a:cubicBezTo>
                      <a:pt x="302" y="187"/>
                      <a:pt x="298" y="185"/>
                      <a:pt x="294" y="185"/>
                    </a:cubicBezTo>
                    <a:cubicBezTo>
                      <a:pt x="290" y="184"/>
                      <a:pt x="285" y="186"/>
                      <a:pt x="281" y="188"/>
                    </a:cubicBezTo>
                    <a:cubicBezTo>
                      <a:pt x="277" y="190"/>
                      <a:pt x="276" y="194"/>
                      <a:pt x="274" y="197"/>
                    </a:cubicBezTo>
                    <a:cubicBezTo>
                      <a:pt x="272" y="201"/>
                      <a:pt x="271" y="206"/>
                      <a:pt x="266" y="209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00" y="158"/>
                      <a:pt x="147" y="104"/>
                      <a:pt x="86" y="59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36"/>
                      <a:pt x="90" y="32"/>
                      <a:pt x="92" y="29"/>
                    </a:cubicBezTo>
                    <a:cubicBezTo>
                      <a:pt x="95" y="25"/>
                      <a:pt x="96" y="22"/>
                      <a:pt x="96" y="18"/>
                    </a:cubicBezTo>
                    <a:cubicBezTo>
                      <a:pt x="96" y="13"/>
                      <a:pt x="95" y="8"/>
                      <a:pt x="93" y="5"/>
                    </a:cubicBezTo>
                    <a:cubicBezTo>
                      <a:pt x="90" y="2"/>
                      <a:pt x="86" y="0"/>
                      <a:pt x="79" y="0"/>
                    </a:cubicBezTo>
                    <a:cubicBezTo>
                      <a:pt x="71" y="0"/>
                      <a:pt x="67" y="2"/>
                      <a:pt x="65" y="5"/>
                    </a:cubicBezTo>
                    <a:cubicBezTo>
                      <a:pt x="62" y="8"/>
                      <a:pt x="61" y="13"/>
                      <a:pt x="61" y="18"/>
                    </a:cubicBezTo>
                    <a:cubicBezTo>
                      <a:pt x="61" y="22"/>
                      <a:pt x="63" y="25"/>
                      <a:pt x="66" y="29"/>
                    </a:cubicBezTo>
                    <a:cubicBezTo>
                      <a:pt x="68" y="32"/>
                      <a:pt x="72" y="36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55"/>
                      <a:pt x="73" y="55"/>
                      <a:pt x="73" y="55"/>
                    </a:cubicBezTo>
                    <a:cubicBezTo>
                      <a:pt x="67" y="56"/>
                      <a:pt x="62" y="62"/>
                      <a:pt x="62" y="68"/>
                    </a:cubicBezTo>
                    <a:cubicBezTo>
                      <a:pt x="62" y="219"/>
                      <a:pt x="62" y="219"/>
                      <a:pt x="62" y="219"/>
                    </a:cubicBezTo>
                    <a:cubicBezTo>
                      <a:pt x="42" y="219"/>
                      <a:pt x="42" y="219"/>
                      <a:pt x="42" y="219"/>
                    </a:cubicBezTo>
                    <a:cubicBezTo>
                      <a:pt x="36" y="219"/>
                      <a:pt x="33" y="216"/>
                      <a:pt x="29" y="213"/>
                    </a:cubicBezTo>
                    <a:cubicBezTo>
                      <a:pt x="26" y="211"/>
                      <a:pt x="23" y="209"/>
                      <a:pt x="19" y="209"/>
                    </a:cubicBezTo>
                    <a:cubicBezTo>
                      <a:pt x="14" y="209"/>
                      <a:pt x="9" y="210"/>
                      <a:pt x="6" y="213"/>
                    </a:cubicBezTo>
                    <a:cubicBezTo>
                      <a:pt x="3" y="216"/>
                      <a:pt x="0" y="219"/>
                      <a:pt x="1" y="227"/>
                    </a:cubicBezTo>
                    <a:cubicBezTo>
                      <a:pt x="1" y="235"/>
                      <a:pt x="3" y="239"/>
                      <a:pt x="6" y="241"/>
                    </a:cubicBezTo>
                    <a:cubicBezTo>
                      <a:pt x="9" y="244"/>
                      <a:pt x="14" y="245"/>
                      <a:pt x="19" y="245"/>
                    </a:cubicBezTo>
                    <a:cubicBezTo>
                      <a:pt x="23" y="245"/>
                      <a:pt x="26" y="243"/>
                      <a:pt x="30" y="240"/>
                    </a:cubicBezTo>
                    <a:cubicBezTo>
                      <a:pt x="33" y="237"/>
                      <a:pt x="37" y="233"/>
                      <a:pt x="42" y="233"/>
                    </a:cubicBezTo>
                    <a:cubicBezTo>
                      <a:pt x="43" y="233"/>
                      <a:pt x="43" y="233"/>
                      <a:pt x="43" y="233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360"/>
                      <a:pt x="62" y="360"/>
                      <a:pt x="62" y="360"/>
                    </a:cubicBezTo>
                    <a:cubicBezTo>
                      <a:pt x="94" y="337"/>
                      <a:pt x="134" y="326"/>
                      <a:pt x="176" y="324"/>
                    </a:cubicBezTo>
                    <a:cubicBezTo>
                      <a:pt x="176" y="324"/>
                      <a:pt x="177" y="324"/>
                      <a:pt x="177" y="324"/>
                    </a:cubicBezTo>
                    <a:cubicBezTo>
                      <a:pt x="174" y="321"/>
                      <a:pt x="171" y="316"/>
                      <a:pt x="170" y="309"/>
                    </a:cubicBezTo>
                    <a:cubicBezTo>
                      <a:pt x="169" y="303"/>
                      <a:pt x="170" y="295"/>
                      <a:pt x="174" y="289"/>
                    </a:cubicBezTo>
                    <a:cubicBezTo>
                      <a:pt x="178" y="282"/>
                      <a:pt x="187" y="277"/>
                      <a:pt x="196" y="276"/>
                    </a:cubicBezTo>
                    <a:cubicBezTo>
                      <a:pt x="206" y="275"/>
                      <a:pt x="215" y="278"/>
                      <a:pt x="220" y="283"/>
                    </a:cubicBezTo>
                    <a:cubicBezTo>
                      <a:pt x="226" y="289"/>
                      <a:pt x="228" y="296"/>
                      <a:pt x="229" y="303"/>
                    </a:cubicBezTo>
                    <a:cubicBezTo>
                      <a:pt x="230" y="311"/>
                      <a:pt x="226" y="317"/>
                      <a:pt x="224" y="321"/>
                    </a:cubicBezTo>
                    <a:cubicBezTo>
                      <a:pt x="222" y="324"/>
                      <a:pt x="222" y="325"/>
                      <a:pt x="221" y="326"/>
                    </a:cubicBezTo>
                    <a:cubicBezTo>
                      <a:pt x="255" y="329"/>
                      <a:pt x="288" y="338"/>
                      <a:pt x="320" y="351"/>
                    </a:cubicBezTo>
                    <a:cubicBezTo>
                      <a:pt x="300" y="308"/>
                      <a:pt x="277" y="269"/>
                      <a:pt x="253" y="233"/>
                    </a:cubicBezTo>
                    <a:lnTo>
                      <a:pt x="273" y="22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2" name="任意多边形: 形状 8"/>
              <p:cNvSpPr>
                <a:spLocks/>
              </p:cNvSpPr>
              <p:nvPr/>
            </p:nvSpPr>
            <p:spPr bwMode="auto">
              <a:xfrm>
                <a:off x="3866" y="1283"/>
                <a:ext cx="878" cy="767"/>
              </a:xfrm>
              <a:custGeom>
                <a:avLst/>
                <a:gdLst>
                  <a:gd name="T0" fmla="*/ 360 w 371"/>
                  <a:gd name="T1" fmla="*/ 175 h 324"/>
                  <a:gd name="T2" fmla="*/ 347 w 371"/>
                  <a:gd name="T3" fmla="*/ 174 h 324"/>
                  <a:gd name="T4" fmla="*/ 338 w 371"/>
                  <a:gd name="T5" fmla="*/ 181 h 324"/>
                  <a:gd name="T6" fmla="*/ 327 w 371"/>
                  <a:gd name="T7" fmla="*/ 190 h 324"/>
                  <a:gd name="T8" fmla="*/ 309 w 371"/>
                  <a:gd name="T9" fmla="*/ 195 h 324"/>
                  <a:gd name="T10" fmla="*/ 273 w 371"/>
                  <a:gd name="T11" fmla="*/ 97 h 324"/>
                  <a:gd name="T12" fmla="*/ 148 w 371"/>
                  <a:gd name="T13" fmla="*/ 61 h 324"/>
                  <a:gd name="T14" fmla="*/ 146 w 371"/>
                  <a:gd name="T15" fmla="*/ 41 h 324"/>
                  <a:gd name="T16" fmla="*/ 146 w 371"/>
                  <a:gd name="T17" fmla="*/ 41 h 324"/>
                  <a:gd name="T18" fmla="*/ 152 w 371"/>
                  <a:gd name="T19" fmla="*/ 27 h 324"/>
                  <a:gd name="T20" fmla="*/ 155 w 371"/>
                  <a:gd name="T21" fmla="*/ 16 h 324"/>
                  <a:gd name="T22" fmla="*/ 150 w 371"/>
                  <a:gd name="T23" fmla="*/ 4 h 324"/>
                  <a:gd name="T24" fmla="*/ 138 w 371"/>
                  <a:gd name="T25" fmla="*/ 0 h 324"/>
                  <a:gd name="T26" fmla="*/ 135 w 371"/>
                  <a:gd name="T27" fmla="*/ 0 h 324"/>
                  <a:gd name="T28" fmla="*/ 122 w 371"/>
                  <a:gd name="T29" fmla="*/ 7 h 324"/>
                  <a:gd name="T30" fmla="*/ 120 w 371"/>
                  <a:gd name="T31" fmla="*/ 20 h 324"/>
                  <a:gd name="T32" fmla="*/ 125 w 371"/>
                  <a:gd name="T33" fmla="*/ 30 h 324"/>
                  <a:gd name="T34" fmla="*/ 133 w 371"/>
                  <a:gd name="T35" fmla="*/ 42 h 324"/>
                  <a:gd name="T36" fmla="*/ 135 w 371"/>
                  <a:gd name="T37" fmla="*/ 60 h 324"/>
                  <a:gd name="T38" fmla="*/ 127 w 371"/>
                  <a:gd name="T39" fmla="*/ 60 h 324"/>
                  <a:gd name="T40" fmla="*/ 0 w 371"/>
                  <a:gd name="T41" fmla="*/ 103 h 324"/>
                  <a:gd name="T42" fmla="*/ 0 w 371"/>
                  <a:gd name="T43" fmla="*/ 175 h 324"/>
                  <a:gd name="T44" fmla="*/ 4 w 371"/>
                  <a:gd name="T45" fmla="*/ 172 h 324"/>
                  <a:gd name="T46" fmla="*/ 22 w 371"/>
                  <a:gd name="T47" fmla="*/ 165 h 324"/>
                  <a:gd name="T48" fmla="*/ 42 w 371"/>
                  <a:gd name="T49" fmla="*/ 172 h 324"/>
                  <a:gd name="T50" fmla="*/ 52 w 371"/>
                  <a:gd name="T51" fmla="*/ 195 h 324"/>
                  <a:gd name="T52" fmla="*/ 42 w 371"/>
                  <a:gd name="T53" fmla="*/ 218 h 324"/>
                  <a:gd name="T54" fmla="*/ 22 w 371"/>
                  <a:gd name="T55" fmla="*/ 224 h 324"/>
                  <a:gd name="T56" fmla="*/ 4 w 371"/>
                  <a:gd name="T57" fmla="*/ 217 h 324"/>
                  <a:gd name="T58" fmla="*/ 0 w 371"/>
                  <a:gd name="T59" fmla="*/ 214 h 324"/>
                  <a:gd name="T60" fmla="*/ 0 w 371"/>
                  <a:gd name="T61" fmla="*/ 309 h 324"/>
                  <a:gd name="T62" fmla="*/ 7 w 371"/>
                  <a:gd name="T63" fmla="*/ 321 h 324"/>
                  <a:gd name="T64" fmla="*/ 21 w 371"/>
                  <a:gd name="T65" fmla="*/ 321 h 324"/>
                  <a:gd name="T66" fmla="*/ 317 w 371"/>
                  <a:gd name="T67" fmla="*/ 316 h 324"/>
                  <a:gd name="T68" fmla="*/ 332 w 371"/>
                  <a:gd name="T69" fmla="*/ 314 h 324"/>
                  <a:gd name="T70" fmla="*/ 337 w 371"/>
                  <a:gd name="T71" fmla="*/ 300 h 324"/>
                  <a:gd name="T72" fmla="*/ 313 w 371"/>
                  <a:gd name="T73" fmla="*/ 208 h 324"/>
                  <a:gd name="T74" fmla="*/ 329 w 371"/>
                  <a:gd name="T75" fmla="*/ 203 h 324"/>
                  <a:gd name="T76" fmla="*/ 330 w 371"/>
                  <a:gd name="T77" fmla="*/ 203 h 324"/>
                  <a:gd name="T78" fmla="*/ 344 w 371"/>
                  <a:gd name="T79" fmla="*/ 207 h 324"/>
                  <a:gd name="T80" fmla="*/ 356 w 371"/>
                  <a:gd name="T81" fmla="*/ 209 h 324"/>
                  <a:gd name="T82" fmla="*/ 367 w 371"/>
                  <a:gd name="T83" fmla="*/ 202 h 324"/>
                  <a:gd name="T84" fmla="*/ 369 w 371"/>
                  <a:gd name="T85" fmla="*/ 187 h 324"/>
                  <a:gd name="T86" fmla="*/ 360 w 371"/>
                  <a:gd name="T87" fmla="*/ 175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71" h="324">
                    <a:moveTo>
                      <a:pt x="360" y="175"/>
                    </a:moveTo>
                    <a:cubicBezTo>
                      <a:pt x="357" y="173"/>
                      <a:pt x="352" y="173"/>
                      <a:pt x="347" y="174"/>
                    </a:cubicBezTo>
                    <a:cubicBezTo>
                      <a:pt x="343" y="175"/>
                      <a:pt x="340" y="178"/>
                      <a:pt x="338" y="181"/>
                    </a:cubicBezTo>
                    <a:cubicBezTo>
                      <a:pt x="335" y="184"/>
                      <a:pt x="332" y="189"/>
                      <a:pt x="327" y="190"/>
                    </a:cubicBezTo>
                    <a:cubicBezTo>
                      <a:pt x="309" y="195"/>
                      <a:pt x="309" y="195"/>
                      <a:pt x="309" y="195"/>
                    </a:cubicBezTo>
                    <a:cubicBezTo>
                      <a:pt x="298" y="160"/>
                      <a:pt x="286" y="127"/>
                      <a:pt x="273" y="97"/>
                    </a:cubicBezTo>
                    <a:cubicBezTo>
                      <a:pt x="235" y="77"/>
                      <a:pt x="191" y="64"/>
                      <a:pt x="148" y="61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46" y="41"/>
                      <a:pt x="146" y="41"/>
                      <a:pt x="146" y="41"/>
                    </a:cubicBezTo>
                    <a:cubicBezTo>
                      <a:pt x="146" y="35"/>
                      <a:pt x="150" y="31"/>
                      <a:pt x="152" y="27"/>
                    </a:cubicBezTo>
                    <a:cubicBezTo>
                      <a:pt x="154" y="24"/>
                      <a:pt x="156" y="20"/>
                      <a:pt x="155" y="16"/>
                    </a:cubicBezTo>
                    <a:cubicBezTo>
                      <a:pt x="155" y="11"/>
                      <a:pt x="153" y="7"/>
                      <a:pt x="150" y="4"/>
                    </a:cubicBezTo>
                    <a:cubicBezTo>
                      <a:pt x="148" y="1"/>
                      <a:pt x="144" y="0"/>
                      <a:pt x="138" y="0"/>
                    </a:cubicBezTo>
                    <a:cubicBezTo>
                      <a:pt x="137" y="0"/>
                      <a:pt x="136" y="0"/>
                      <a:pt x="135" y="0"/>
                    </a:cubicBezTo>
                    <a:cubicBezTo>
                      <a:pt x="128" y="1"/>
                      <a:pt x="124" y="3"/>
                      <a:pt x="122" y="7"/>
                    </a:cubicBezTo>
                    <a:cubicBezTo>
                      <a:pt x="120" y="10"/>
                      <a:pt x="119" y="15"/>
                      <a:pt x="120" y="20"/>
                    </a:cubicBezTo>
                    <a:cubicBezTo>
                      <a:pt x="120" y="24"/>
                      <a:pt x="123" y="27"/>
                      <a:pt x="125" y="30"/>
                    </a:cubicBezTo>
                    <a:cubicBezTo>
                      <a:pt x="128" y="33"/>
                      <a:pt x="132" y="37"/>
                      <a:pt x="133" y="42"/>
                    </a:cubicBezTo>
                    <a:cubicBezTo>
                      <a:pt x="135" y="60"/>
                      <a:pt x="135" y="60"/>
                      <a:pt x="135" y="60"/>
                    </a:cubicBezTo>
                    <a:cubicBezTo>
                      <a:pt x="132" y="60"/>
                      <a:pt x="130" y="60"/>
                      <a:pt x="127" y="60"/>
                    </a:cubicBezTo>
                    <a:cubicBezTo>
                      <a:pt x="77" y="60"/>
                      <a:pt x="32" y="73"/>
                      <a:pt x="0" y="103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1" y="174"/>
                      <a:pt x="2" y="174"/>
                      <a:pt x="4" y="172"/>
                    </a:cubicBezTo>
                    <a:cubicBezTo>
                      <a:pt x="8" y="169"/>
                      <a:pt x="14" y="165"/>
                      <a:pt x="22" y="165"/>
                    </a:cubicBezTo>
                    <a:cubicBezTo>
                      <a:pt x="28" y="165"/>
                      <a:pt x="36" y="167"/>
                      <a:pt x="42" y="172"/>
                    </a:cubicBezTo>
                    <a:cubicBezTo>
                      <a:pt x="48" y="176"/>
                      <a:pt x="52" y="185"/>
                      <a:pt x="52" y="195"/>
                    </a:cubicBezTo>
                    <a:cubicBezTo>
                      <a:pt x="51" y="205"/>
                      <a:pt x="47" y="213"/>
                      <a:pt x="42" y="218"/>
                    </a:cubicBezTo>
                    <a:cubicBezTo>
                      <a:pt x="36" y="223"/>
                      <a:pt x="29" y="224"/>
                      <a:pt x="22" y="224"/>
                    </a:cubicBezTo>
                    <a:cubicBezTo>
                      <a:pt x="14" y="224"/>
                      <a:pt x="8" y="220"/>
                      <a:pt x="4" y="217"/>
                    </a:cubicBezTo>
                    <a:cubicBezTo>
                      <a:pt x="2" y="216"/>
                      <a:pt x="1" y="215"/>
                      <a:pt x="0" y="214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0" y="314"/>
                      <a:pt x="3" y="319"/>
                      <a:pt x="7" y="321"/>
                    </a:cubicBezTo>
                    <a:cubicBezTo>
                      <a:pt x="12" y="324"/>
                      <a:pt x="17" y="324"/>
                      <a:pt x="21" y="321"/>
                    </a:cubicBezTo>
                    <a:cubicBezTo>
                      <a:pt x="134" y="253"/>
                      <a:pt x="222" y="264"/>
                      <a:pt x="317" y="316"/>
                    </a:cubicBezTo>
                    <a:cubicBezTo>
                      <a:pt x="322" y="318"/>
                      <a:pt x="328" y="318"/>
                      <a:pt x="332" y="314"/>
                    </a:cubicBezTo>
                    <a:cubicBezTo>
                      <a:pt x="337" y="311"/>
                      <a:pt x="339" y="305"/>
                      <a:pt x="337" y="300"/>
                    </a:cubicBezTo>
                    <a:cubicBezTo>
                      <a:pt x="330" y="268"/>
                      <a:pt x="322" y="237"/>
                      <a:pt x="313" y="208"/>
                    </a:cubicBezTo>
                    <a:cubicBezTo>
                      <a:pt x="329" y="203"/>
                      <a:pt x="329" y="203"/>
                      <a:pt x="329" y="203"/>
                    </a:cubicBezTo>
                    <a:cubicBezTo>
                      <a:pt x="330" y="203"/>
                      <a:pt x="330" y="203"/>
                      <a:pt x="330" y="203"/>
                    </a:cubicBezTo>
                    <a:cubicBezTo>
                      <a:pt x="336" y="202"/>
                      <a:pt x="340" y="205"/>
                      <a:pt x="344" y="207"/>
                    </a:cubicBezTo>
                    <a:cubicBezTo>
                      <a:pt x="348" y="209"/>
                      <a:pt x="352" y="210"/>
                      <a:pt x="356" y="209"/>
                    </a:cubicBezTo>
                    <a:cubicBezTo>
                      <a:pt x="361" y="207"/>
                      <a:pt x="365" y="205"/>
                      <a:pt x="367" y="202"/>
                    </a:cubicBezTo>
                    <a:cubicBezTo>
                      <a:pt x="369" y="199"/>
                      <a:pt x="371" y="194"/>
                      <a:pt x="369" y="187"/>
                    </a:cubicBezTo>
                    <a:cubicBezTo>
                      <a:pt x="367" y="180"/>
                      <a:pt x="364" y="176"/>
                      <a:pt x="360" y="1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3" name="任意多边形: 形状 9"/>
              <p:cNvSpPr>
                <a:spLocks/>
              </p:cNvSpPr>
              <p:nvPr/>
            </p:nvSpPr>
            <p:spPr bwMode="auto">
              <a:xfrm>
                <a:off x="3211" y="732"/>
                <a:ext cx="605" cy="733"/>
              </a:xfrm>
              <a:custGeom>
                <a:avLst/>
                <a:gdLst>
                  <a:gd name="T0" fmla="*/ 242 w 256"/>
                  <a:gd name="T1" fmla="*/ 0 h 310"/>
                  <a:gd name="T2" fmla="*/ 234 w 256"/>
                  <a:gd name="T3" fmla="*/ 3 h 310"/>
                  <a:gd name="T4" fmla="*/ 73 w 256"/>
                  <a:gd name="T5" fmla="*/ 167 h 310"/>
                  <a:gd name="T6" fmla="*/ 52 w 256"/>
                  <a:gd name="T7" fmla="*/ 154 h 310"/>
                  <a:gd name="T8" fmla="*/ 45 w 256"/>
                  <a:gd name="T9" fmla="*/ 142 h 310"/>
                  <a:gd name="T10" fmla="*/ 38 w 256"/>
                  <a:gd name="T11" fmla="*/ 133 h 310"/>
                  <a:gd name="T12" fmla="*/ 25 w 256"/>
                  <a:gd name="T13" fmla="*/ 130 h 310"/>
                  <a:gd name="T14" fmla="*/ 13 w 256"/>
                  <a:gd name="T15" fmla="*/ 139 h 310"/>
                  <a:gd name="T16" fmla="*/ 10 w 256"/>
                  <a:gd name="T17" fmla="*/ 154 h 310"/>
                  <a:gd name="T18" fmla="*/ 19 w 256"/>
                  <a:gd name="T19" fmla="*/ 163 h 310"/>
                  <a:gd name="T20" fmla="*/ 31 w 256"/>
                  <a:gd name="T21" fmla="*/ 165 h 310"/>
                  <a:gd name="T22" fmla="*/ 46 w 256"/>
                  <a:gd name="T23" fmla="*/ 166 h 310"/>
                  <a:gd name="T24" fmla="*/ 46 w 256"/>
                  <a:gd name="T25" fmla="*/ 166 h 310"/>
                  <a:gd name="T26" fmla="*/ 66 w 256"/>
                  <a:gd name="T27" fmla="*/ 178 h 310"/>
                  <a:gd name="T28" fmla="*/ 0 w 256"/>
                  <a:gd name="T29" fmla="*/ 293 h 310"/>
                  <a:gd name="T30" fmla="*/ 100 w 256"/>
                  <a:gd name="T31" fmla="*/ 270 h 310"/>
                  <a:gd name="T32" fmla="*/ 98 w 256"/>
                  <a:gd name="T33" fmla="*/ 266 h 310"/>
                  <a:gd name="T34" fmla="*/ 93 w 256"/>
                  <a:gd name="T35" fmla="*/ 248 h 310"/>
                  <a:gd name="T36" fmla="*/ 102 w 256"/>
                  <a:gd name="T37" fmla="*/ 228 h 310"/>
                  <a:gd name="T38" fmla="*/ 125 w 256"/>
                  <a:gd name="T39" fmla="*/ 221 h 310"/>
                  <a:gd name="T40" fmla="*/ 148 w 256"/>
                  <a:gd name="T41" fmla="*/ 234 h 310"/>
                  <a:gd name="T42" fmla="*/ 151 w 256"/>
                  <a:gd name="T43" fmla="*/ 254 h 310"/>
                  <a:gd name="T44" fmla="*/ 144 w 256"/>
                  <a:gd name="T45" fmla="*/ 270 h 310"/>
                  <a:gd name="T46" fmla="*/ 256 w 256"/>
                  <a:gd name="T47" fmla="*/ 310 h 310"/>
                  <a:gd name="T48" fmla="*/ 256 w 256"/>
                  <a:gd name="T49" fmla="*/ 191 h 310"/>
                  <a:gd name="T50" fmla="*/ 252 w 256"/>
                  <a:gd name="T51" fmla="*/ 194 h 310"/>
                  <a:gd name="T52" fmla="*/ 234 w 256"/>
                  <a:gd name="T53" fmla="*/ 201 h 310"/>
                  <a:gd name="T54" fmla="*/ 214 w 256"/>
                  <a:gd name="T55" fmla="*/ 195 h 310"/>
                  <a:gd name="T56" fmla="*/ 204 w 256"/>
                  <a:gd name="T57" fmla="*/ 172 h 310"/>
                  <a:gd name="T58" fmla="*/ 214 w 256"/>
                  <a:gd name="T59" fmla="*/ 149 h 310"/>
                  <a:gd name="T60" fmla="*/ 234 w 256"/>
                  <a:gd name="T61" fmla="*/ 142 h 310"/>
                  <a:gd name="T62" fmla="*/ 251 w 256"/>
                  <a:gd name="T63" fmla="*/ 149 h 310"/>
                  <a:gd name="T64" fmla="*/ 256 w 256"/>
                  <a:gd name="T65" fmla="*/ 152 h 310"/>
                  <a:gd name="T66" fmla="*/ 256 w 256"/>
                  <a:gd name="T67" fmla="*/ 14 h 310"/>
                  <a:gd name="T68" fmla="*/ 242 w 256"/>
                  <a:gd name="T6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6" h="310">
                    <a:moveTo>
                      <a:pt x="242" y="0"/>
                    </a:moveTo>
                    <a:cubicBezTo>
                      <a:pt x="239" y="1"/>
                      <a:pt x="236" y="2"/>
                      <a:pt x="234" y="3"/>
                    </a:cubicBezTo>
                    <a:cubicBezTo>
                      <a:pt x="173" y="49"/>
                      <a:pt x="119" y="103"/>
                      <a:pt x="73" y="167"/>
                    </a:cubicBezTo>
                    <a:cubicBezTo>
                      <a:pt x="52" y="154"/>
                      <a:pt x="52" y="154"/>
                      <a:pt x="52" y="154"/>
                    </a:cubicBezTo>
                    <a:cubicBezTo>
                      <a:pt x="47" y="151"/>
                      <a:pt x="46" y="146"/>
                      <a:pt x="45" y="142"/>
                    </a:cubicBezTo>
                    <a:cubicBezTo>
                      <a:pt x="43" y="139"/>
                      <a:pt x="41" y="135"/>
                      <a:pt x="38" y="133"/>
                    </a:cubicBezTo>
                    <a:cubicBezTo>
                      <a:pt x="34" y="131"/>
                      <a:pt x="29" y="129"/>
                      <a:pt x="25" y="130"/>
                    </a:cubicBezTo>
                    <a:cubicBezTo>
                      <a:pt x="21" y="130"/>
                      <a:pt x="17" y="132"/>
                      <a:pt x="13" y="139"/>
                    </a:cubicBezTo>
                    <a:cubicBezTo>
                      <a:pt x="9" y="145"/>
                      <a:pt x="9" y="150"/>
                      <a:pt x="10" y="154"/>
                    </a:cubicBezTo>
                    <a:cubicBezTo>
                      <a:pt x="12" y="158"/>
                      <a:pt x="15" y="161"/>
                      <a:pt x="19" y="163"/>
                    </a:cubicBezTo>
                    <a:cubicBezTo>
                      <a:pt x="23" y="166"/>
                      <a:pt x="26" y="166"/>
                      <a:pt x="31" y="165"/>
                    </a:cubicBezTo>
                    <a:cubicBezTo>
                      <a:pt x="35" y="165"/>
                      <a:pt x="40" y="163"/>
                      <a:pt x="46" y="166"/>
                    </a:cubicBezTo>
                    <a:cubicBezTo>
                      <a:pt x="46" y="166"/>
                      <a:pt x="46" y="166"/>
                      <a:pt x="46" y="166"/>
                    </a:cubicBezTo>
                    <a:cubicBezTo>
                      <a:pt x="66" y="178"/>
                      <a:pt x="66" y="178"/>
                      <a:pt x="66" y="178"/>
                    </a:cubicBezTo>
                    <a:cubicBezTo>
                      <a:pt x="42" y="213"/>
                      <a:pt x="20" y="251"/>
                      <a:pt x="0" y="293"/>
                    </a:cubicBezTo>
                    <a:cubicBezTo>
                      <a:pt x="32" y="281"/>
                      <a:pt x="66" y="273"/>
                      <a:pt x="100" y="270"/>
                    </a:cubicBezTo>
                    <a:cubicBezTo>
                      <a:pt x="100" y="269"/>
                      <a:pt x="99" y="268"/>
                      <a:pt x="98" y="266"/>
                    </a:cubicBezTo>
                    <a:cubicBezTo>
                      <a:pt x="95" y="262"/>
                      <a:pt x="92" y="256"/>
                      <a:pt x="93" y="248"/>
                    </a:cubicBezTo>
                    <a:cubicBezTo>
                      <a:pt x="94" y="241"/>
                      <a:pt x="96" y="234"/>
                      <a:pt x="102" y="228"/>
                    </a:cubicBezTo>
                    <a:cubicBezTo>
                      <a:pt x="107" y="223"/>
                      <a:pt x="116" y="220"/>
                      <a:pt x="125" y="221"/>
                    </a:cubicBezTo>
                    <a:cubicBezTo>
                      <a:pt x="135" y="222"/>
                      <a:pt x="144" y="227"/>
                      <a:pt x="148" y="234"/>
                    </a:cubicBezTo>
                    <a:cubicBezTo>
                      <a:pt x="152" y="240"/>
                      <a:pt x="152" y="248"/>
                      <a:pt x="151" y="254"/>
                    </a:cubicBezTo>
                    <a:cubicBezTo>
                      <a:pt x="151" y="261"/>
                      <a:pt x="147" y="266"/>
                      <a:pt x="144" y="270"/>
                    </a:cubicBezTo>
                    <a:cubicBezTo>
                      <a:pt x="186" y="273"/>
                      <a:pt x="225" y="286"/>
                      <a:pt x="256" y="310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5" y="192"/>
                      <a:pt x="254" y="193"/>
                      <a:pt x="252" y="194"/>
                    </a:cubicBezTo>
                    <a:cubicBezTo>
                      <a:pt x="248" y="197"/>
                      <a:pt x="242" y="201"/>
                      <a:pt x="234" y="201"/>
                    </a:cubicBezTo>
                    <a:cubicBezTo>
                      <a:pt x="227" y="201"/>
                      <a:pt x="220" y="200"/>
                      <a:pt x="214" y="195"/>
                    </a:cubicBezTo>
                    <a:cubicBezTo>
                      <a:pt x="208" y="190"/>
                      <a:pt x="204" y="182"/>
                      <a:pt x="204" y="172"/>
                    </a:cubicBezTo>
                    <a:cubicBezTo>
                      <a:pt x="204" y="162"/>
                      <a:pt x="208" y="153"/>
                      <a:pt x="214" y="149"/>
                    </a:cubicBezTo>
                    <a:cubicBezTo>
                      <a:pt x="220" y="144"/>
                      <a:pt x="227" y="142"/>
                      <a:pt x="234" y="142"/>
                    </a:cubicBezTo>
                    <a:cubicBezTo>
                      <a:pt x="241" y="142"/>
                      <a:pt x="247" y="146"/>
                      <a:pt x="251" y="149"/>
                    </a:cubicBezTo>
                    <a:cubicBezTo>
                      <a:pt x="254" y="151"/>
                      <a:pt x="255" y="152"/>
                      <a:pt x="256" y="152"/>
                    </a:cubicBezTo>
                    <a:cubicBezTo>
                      <a:pt x="256" y="14"/>
                      <a:pt x="256" y="14"/>
                      <a:pt x="256" y="14"/>
                    </a:cubicBezTo>
                    <a:cubicBezTo>
                      <a:pt x="256" y="7"/>
                      <a:pt x="249" y="0"/>
                      <a:pt x="2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4" name="任意多边形: 形状 10"/>
              <p:cNvSpPr>
                <a:spLocks/>
              </p:cNvSpPr>
              <p:nvPr/>
            </p:nvSpPr>
            <p:spPr bwMode="auto">
              <a:xfrm>
                <a:off x="2927" y="1283"/>
                <a:ext cx="1034" cy="767"/>
              </a:xfrm>
              <a:custGeom>
                <a:avLst/>
                <a:gdLst>
                  <a:gd name="T0" fmla="*/ 432 w 437"/>
                  <a:gd name="T1" fmla="*/ 181 h 324"/>
                  <a:gd name="T2" fmla="*/ 419 w 437"/>
                  <a:gd name="T3" fmla="*/ 177 h 324"/>
                  <a:gd name="T4" fmla="*/ 408 w 437"/>
                  <a:gd name="T5" fmla="*/ 181 h 324"/>
                  <a:gd name="T6" fmla="*/ 395 w 437"/>
                  <a:gd name="T7" fmla="*/ 187 h 324"/>
                  <a:gd name="T8" fmla="*/ 376 w 437"/>
                  <a:gd name="T9" fmla="*/ 187 h 324"/>
                  <a:gd name="T10" fmla="*/ 376 w 437"/>
                  <a:gd name="T11" fmla="*/ 110 h 324"/>
                  <a:gd name="T12" fmla="*/ 245 w 437"/>
                  <a:gd name="T13" fmla="*/ 60 h 324"/>
                  <a:gd name="T14" fmla="*/ 247 w 437"/>
                  <a:gd name="T15" fmla="*/ 42 h 324"/>
                  <a:gd name="T16" fmla="*/ 254 w 437"/>
                  <a:gd name="T17" fmla="*/ 30 h 324"/>
                  <a:gd name="T18" fmla="*/ 260 w 437"/>
                  <a:gd name="T19" fmla="*/ 20 h 324"/>
                  <a:gd name="T20" fmla="*/ 258 w 437"/>
                  <a:gd name="T21" fmla="*/ 7 h 324"/>
                  <a:gd name="T22" fmla="*/ 244 w 437"/>
                  <a:gd name="T23" fmla="*/ 0 h 324"/>
                  <a:gd name="T24" fmla="*/ 242 w 437"/>
                  <a:gd name="T25" fmla="*/ 0 h 324"/>
                  <a:gd name="T26" fmla="*/ 230 w 437"/>
                  <a:gd name="T27" fmla="*/ 4 h 324"/>
                  <a:gd name="T28" fmla="*/ 225 w 437"/>
                  <a:gd name="T29" fmla="*/ 16 h 324"/>
                  <a:gd name="T30" fmla="*/ 228 w 437"/>
                  <a:gd name="T31" fmla="*/ 27 h 324"/>
                  <a:gd name="T32" fmla="*/ 234 w 437"/>
                  <a:gd name="T33" fmla="*/ 41 h 324"/>
                  <a:gd name="T34" fmla="*/ 234 w 437"/>
                  <a:gd name="T35" fmla="*/ 41 h 324"/>
                  <a:gd name="T36" fmla="*/ 231 w 437"/>
                  <a:gd name="T37" fmla="*/ 60 h 324"/>
                  <a:gd name="T38" fmla="*/ 230 w 437"/>
                  <a:gd name="T39" fmla="*/ 60 h 324"/>
                  <a:gd name="T40" fmla="*/ 105 w 437"/>
                  <a:gd name="T41" fmla="*/ 93 h 324"/>
                  <a:gd name="T42" fmla="*/ 67 w 437"/>
                  <a:gd name="T43" fmla="*/ 196 h 324"/>
                  <a:gd name="T44" fmla="*/ 44 w 437"/>
                  <a:gd name="T45" fmla="*/ 190 h 324"/>
                  <a:gd name="T46" fmla="*/ 33 w 437"/>
                  <a:gd name="T47" fmla="*/ 181 h 324"/>
                  <a:gd name="T48" fmla="*/ 24 w 437"/>
                  <a:gd name="T49" fmla="*/ 174 h 324"/>
                  <a:gd name="T50" fmla="*/ 10 w 437"/>
                  <a:gd name="T51" fmla="*/ 175 h 324"/>
                  <a:gd name="T52" fmla="*/ 2 w 437"/>
                  <a:gd name="T53" fmla="*/ 187 h 324"/>
                  <a:gd name="T54" fmla="*/ 3 w 437"/>
                  <a:gd name="T55" fmla="*/ 202 h 324"/>
                  <a:gd name="T56" fmla="*/ 15 w 437"/>
                  <a:gd name="T57" fmla="*/ 209 h 324"/>
                  <a:gd name="T58" fmla="*/ 26 w 437"/>
                  <a:gd name="T59" fmla="*/ 207 h 324"/>
                  <a:gd name="T60" fmla="*/ 41 w 437"/>
                  <a:gd name="T61" fmla="*/ 203 h 324"/>
                  <a:gd name="T62" fmla="*/ 41 w 437"/>
                  <a:gd name="T63" fmla="*/ 203 h 324"/>
                  <a:gd name="T64" fmla="*/ 63 w 437"/>
                  <a:gd name="T65" fmla="*/ 209 h 324"/>
                  <a:gd name="T66" fmla="*/ 38 w 437"/>
                  <a:gd name="T67" fmla="*/ 300 h 324"/>
                  <a:gd name="T68" fmla="*/ 43 w 437"/>
                  <a:gd name="T69" fmla="*/ 314 h 324"/>
                  <a:gd name="T70" fmla="*/ 58 w 437"/>
                  <a:gd name="T71" fmla="*/ 315 h 324"/>
                  <a:gd name="T72" fmla="*/ 355 w 437"/>
                  <a:gd name="T73" fmla="*/ 321 h 324"/>
                  <a:gd name="T74" fmla="*/ 369 w 437"/>
                  <a:gd name="T75" fmla="*/ 321 h 324"/>
                  <a:gd name="T76" fmla="*/ 376 w 437"/>
                  <a:gd name="T77" fmla="*/ 309 h 324"/>
                  <a:gd name="T78" fmla="*/ 376 w 437"/>
                  <a:gd name="T79" fmla="*/ 201 h 324"/>
                  <a:gd name="T80" fmla="*/ 395 w 437"/>
                  <a:gd name="T81" fmla="*/ 201 h 324"/>
                  <a:gd name="T82" fmla="*/ 395 w 437"/>
                  <a:gd name="T83" fmla="*/ 201 h 324"/>
                  <a:gd name="T84" fmla="*/ 408 w 437"/>
                  <a:gd name="T85" fmla="*/ 208 h 324"/>
                  <a:gd name="T86" fmla="*/ 419 w 437"/>
                  <a:gd name="T87" fmla="*/ 213 h 324"/>
                  <a:gd name="T88" fmla="*/ 431 w 437"/>
                  <a:gd name="T89" fmla="*/ 209 h 324"/>
                  <a:gd name="T90" fmla="*/ 437 w 437"/>
                  <a:gd name="T91" fmla="*/ 195 h 324"/>
                  <a:gd name="T92" fmla="*/ 432 w 437"/>
                  <a:gd name="T93" fmla="*/ 181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37" h="324">
                    <a:moveTo>
                      <a:pt x="432" y="181"/>
                    </a:moveTo>
                    <a:cubicBezTo>
                      <a:pt x="428" y="178"/>
                      <a:pt x="424" y="177"/>
                      <a:pt x="419" y="177"/>
                    </a:cubicBezTo>
                    <a:cubicBezTo>
                      <a:pt x="415" y="177"/>
                      <a:pt x="411" y="179"/>
                      <a:pt x="408" y="181"/>
                    </a:cubicBezTo>
                    <a:cubicBezTo>
                      <a:pt x="405" y="184"/>
                      <a:pt x="401" y="187"/>
                      <a:pt x="395" y="187"/>
                    </a:cubicBezTo>
                    <a:cubicBezTo>
                      <a:pt x="376" y="187"/>
                      <a:pt x="376" y="187"/>
                      <a:pt x="376" y="187"/>
                    </a:cubicBezTo>
                    <a:cubicBezTo>
                      <a:pt x="376" y="110"/>
                      <a:pt x="376" y="110"/>
                      <a:pt x="376" y="110"/>
                    </a:cubicBezTo>
                    <a:cubicBezTo>
                      <a:pt x="345" y="76"/>
                      <a:pt x="297" y="60"/>
                      <a:pt x="245" y="60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8" y="37"/>
                      <a:pt x="252" y="33"/>
                      <a:pt x="254" y="30"/>
                    </a:cubicBezTo>
                    <a:cubicBezTo>
                      <a:pt x="257" y="27"/>
                      <a:pt x="259" y="24"/>
                      <a:pt x="260" y="20"/>
                    </a:cubicBezTo>
                    <a:cubicBezTo>
                      <a:pt x="261" y="15"/>
                      <a:pt x="260" y="10"/>
                      <a:pt x="258" y="7"/>
                    </a:cubicBezTo>
                    <a:cubicBezTo>
                      <a:pt x="255" y="3"/>
                      <a:pt x="252" y="1"/>
                      <a:pt x="244" y="0"/>
                    </a:cubicBezTo>
                    <a:cubicBezTo>
                      <a:pt x="243" y="0"/>
                      <a:pt x="243" y="0"/>
                      <a:pt x="242" y="0"/>
                    </a:cubicBezTo>
                    <a:cubicBezTo>
                      <a:pt x="236" y="0"/>
                      <a:pt x="232" y="1"/>
                      <a:pt x="230" y="4"/>
                    </a:cubicBezTo>
                    <a:cubicBezTo>
                      <a:pt x="227" y="7"/>
                      <a:pt x="225" y="11"/>
                      <a:pt x="225" y="16"/>
                    </a:cubicBezTo>
                    <a:cubicBezTo>
                      <a:pt x="224" y="20"/>
                      <a:pt x="226" y="24"/>
                      <a:pt x="228" y="27"/>
                    </a:cubicBezTo>
                    <a:cubicBezTo>
                      <a:pt x="230" y="31"/>
                      <a:pt x="234" y="35"/>
                      <a:pt x="234" y="41"/>
                    </a:cubicBezTo>
                    <a:cubicBezTo>
                      <a:pt x="234" y="41"/>
                      <a:pt x="234" y="41"/>
                      <a:pt x="234" y="41"/>
                    </a:cubicBezTo>
                    <a:cubicBezTo>
                      <a:pt x="231" y="60"/>
                      <a:pt x="231" y="60"/>
                      <a:pt x="231" y="60"/>
                    </a:cubicBezTo>
                    <a:cubicBezTo>
                      <a:pt x="231" y="60"/>
                      <a:pt x="231" y="60"/>
                      <a:pt x="230" y="60"/>
                    </a:cubicBezTo>
                    <a:cubicBezTo>
                      <a:pt x="188" y="62"/>
                      <a:pt x="144" y="74"/>
                      <a:pt x="105" y="93"/>
                    </a:cubicBezTo>
                    <a:cubicBezTo>
                      <a:pt x="91" y="125"/>
                      <a:pt x="78" y="159"/>
                      <a:pt x="67" y="196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38" y="189"/>
                      <a:pt x="36" y="184"/>
                      <a:pt x="33" y="181"/>
                    </a:cubicBezTo>
                    <a:cubicBezTo>
                      <a:pt x="30" y="178"/>
                      <a:pt x="28" y="175"/>
                      <a:pt x="24" y="174"/>
                    </a:cubicBezTo>
                    <a:cubicBezTo>
                      <a:pt x="19" y="173"/>
                      <a:pt x="14" y="173"/>
                      <a:pt x="10" y="175"/>
                    </a:cubicBezTo>
                    <a:cubicBezTo>
                      <a:pt x="7" y="176"/>
                      <a:pt x="3" y="180"/>
                      <a:pt x="2" y="187"/>
                    </a:cubicBezTo>
                    <a:cubicBezTo>
                      <a:pt x="0" y="194"/>
                      <a:pt x="1" y="199"/>
                      <a:pt x="3" y="202"/>
                    </a:cubicBezTo>
                    <a:cubicBezTo>
                      <a:pt x="6" y="205"/>
                      <a:pt x="10" y="207"/>
                      <a:pt x="15" y="209"/>
                    </a:cubicBezTo>
                    <a:cubicBezTo>
                      <a:pt x="19" y="210"/>
                      <a:pt x="22" y="209"/>
                      <a:pt x="26" y="207"/>
                    </a:cubicBezTo>
                    <a:cubicBezTo>
                      <a:pt x="30" y="205"/>
                      <a:pt x="35" y="202"/>
                      <a:pt x="41" y="203"/>
                    </a:cubicBezTo>
                    <a:cubicBezTo>
                      <a:pt x="41" y="203"/>
                      <a:pt x="41" y="203"/>
                      <a:pt x="41" y="203"/>
                    </a:cubicBezTo>
                    <a:cubicBezTo>
                      <a:pt x="63" y="209"/>
                      <a:pt x="63" y="209"/>
                      <a:pt x="63" y="209"/>
                    </a:cubicBezTo>
                    <a:cubicBezTo>
                      <a:pt x="54" y="238"/>
                      <a:pt x="46" y="268"/>
                      <a:pt x="38" y="300"/>
                    </a:cubicBezTo>
                    <a:cubicBezTo>
                      <a:pt x="37" y="305"/>
                      <a:pt x="39" y="311"/>
                      <a:pt x="43" y="314"/>
                    </a:cubicBezTo>
                    <a:cubicBezTo>
                      <a:pt x="48" y="317"/>
                      <a:pt x="54" y="318"/>
                      <a:pt x="58" y="315"/>
                    </a:cubicBezTo>
                    <a:cubicBezTo>
                      <a:pt x="161" y="259"/>
                      <a:pt x="252" y="259"/>
                      <a:pt x="355" y="321"/>
                    </a:cubicBezTo>
                    <a:cubicBezTo>
                      <a:pt x="359" y="324"/>
                      <a:pt x="365" y="324"/>
                      <a:pt x="369" y="321"/>
                    </a:cubicBezTo>
                    <a:cubicBezTo>
                      <a:pt x="373" y="319"/>
                      <a:pt x="376" y="314"/>
                      <a:pt x="376" y="309"/>
                    </a:cubicBezTo>
                    <a:cubicBezTo>
                      <a:pt x="376" y="201"/>
                      <a:pt x="376" y="201"/>
                      <a:pt x="376" y="201"/>
                    </a:cubicBezTo>
                    <a:cubicBezTo>
                      <a:pt x="395" y="201"/>
                      <a:pt x="395" y="201"/>
                      <a:pt x="395" y="201"/>
                    </a:cubicBezTo>
                    <a:cubicBezTo>
                      <a:pt x="395" y="201"/>
                      <a:pt x="395" y="201"/>
                      <a:pt x="395" y="201"/>
                    </a:cubicBezTo>
                    <a:cubicBezTo>
                      <a:pt x="401" y="201"/>
                      <a:pt x="405" y="205"/>
                      <a:pt x="408" y="208"/>
                    </a:cubicBezTo>
                    <a:cubicBezTo>
                      <a:pt x="411" y="211"/>
                      <a:pt x="414" y="213"/>
                      <a:pt x="419" y="213"/>
                    </a:cubicBezTo>
                    <a:cubicBezTo>
                      <a:pt x="424" y="213"/>
                      <a:pt x="428" y="212"/>
                      <a:pt x="431" y="209"/>
                    </a:cubicBezTo>
                    <a:cubicBezTo>
                      <a:pt x="434" y="207"/>
                      <a:pt x="437" y="203"/>
                      <a:pt x="437" y="195"/>
                    </a:cubicBezTo>
                    <a:cubicBezTo>
                      <a:pt x="437" y="187"/>
                      <a:pt x="435" y="184"/>
                      <a:pt x="432" y="1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5" name="任意多边形: 形状 11"/>
              <p:cNvSpPr>
                <a:spLocks/>
              </p:cNvSpPr>
              <p:nvPr/>
            </p:nvSpPr>
            <p:spPr bwMode="auto">
              <a:xfrm>
                <a:off x="3757" y="2100"/>
                <a:ext cx="168" cy="563"/>
              </a:xfrm>
              <a:custGeom>
                <a:avLst/>
                <a:gdLst>
                  <a:gd name="T0" fmla="*/ 0 w 71"/>
                  <a:gd name="T1" fmla="*/ 238 h 238"/>
                  <a:gd name="T2" fmla="*/ 18 w 71"/>
                  <a:gd name="T3" fmla="*/ 238 h 238"/>
                  <a:gd name="T4" fmla="*/ 18 w 71"/>
                  <a:gd name="T5" fmla="*/ 233 h 238"/>
                  <a:gd name="T6" fmla="*/ 13 w 71"/>
                  <a:gd name="T7" fmla="*/ 226 h 238"/>
                  <a:gd name="T8" fmla="*/ 6 w 71"/>
                  <a:gd name="T9" fmla="*/ 208 h 238"/>
                  <a:gd name="T10" fmla="*/ 12 w 71"/>
                  <a:gd name="T11" fmla="*/ 188 h 238"/>
                  <a:gd name="T12" fmla="*/ 35 w 71"/>
                  <a:gd name="T13" fmla="*/ 178 h 238"/>
                  <a:gd name="T14" fmla="*/ 59 w 71"/>
                  <a:gd name="T15" fmla="*/ 188 h 238"/>
                  <a:gd name="T16" fmla="*/ 65 w 71"/>
                  <a:gd name="T17" fmla="*/ 208 h 238"/>
                  <a:gd name="T18" fmla="*/ 59 w 71"/>
                  <a:gd name="T19" fmla="*/ 225 h 238"/>
                  <a:gd name="T20" fmla="*/ 55 w 71"/>
                  <a:gd name="T21" fmla="*/ 231 h 238"/>
                  <a:gd name="T22" fmla="*/ 55 w 71"/>
                  <a:gd name="T23" fmla="*/ 238 h 238"/>
                  <a:gd name="T24" fmla="*/ 71 w 71"/>
                  <a:gd name="T25" fmla="*/ 238 h 238"/>
                  <a:gd name="T26" fmla="*/ 71 w 71"/>
                  <a:gd name="T27" fmla="*/ 0 h 238"/>
                  <a:gd name="T28" fmla="*/ 0 w 71"/>
                  <a:gd name="T29" fmla="*/ 0 h 238"/>
                  <a:gd name="T30" fmla="*/ 0 w 71"/>
                  <a:gd name="T31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238">
                    <a:moveTo>
                      <a:pt x="0" y="238"/>
                    </a:moveTo>
                    <a:cubicBezTo>
                      <a:pt x="18" y="238"/>
                      <a:pt x="18" y="238"/>
                      <a:pt x="18" y="238"/>
                    </a:cubicBezTo>
                    <a:cubicBezTo>
                      <a:pt x="18" y="233"/>
                      <a:pt x="18" y="233"/>
                      <a:pt x="18" y="233"/>
                    </a:cubicBezTo>
                    <a:cubicBezTo>
                      <a:pt x="18" y="231"/>
                      <a:pt x="17" y="231"/>
                      <a:pt x="13" y="226"/>
                    </a:cubicBezTo>
                    <a:cubicBezTo>
                      <a:pt x="10" y="222"/>
                      <a:pt x="6" y="216"/>
                      <a:pt x="6" y="208"/>
                    </a:cubicBezTo>
                    <a:cubicBezTo>
                      <a:pt x="6" y="201"/>
                      <a:pt x="8" y="194"/>
                      <a:pt x="12" y="188"/>
                    </a:cubicBezTo>
                    <a:cubicBezTo>
                      <a:pt x="17" y="182"/>
                      <a:pt x="26" y="178"/>
                      <a:pt x="35" y="178"/>
                    </a:cubicBezTo>
                    <a:cubicBezTo>
                      <a:pt x="45" y="178"/>
                      <a:pt x="54" y="182"/>
                      <a:pt x="59" y="188"/>
                    </a:cubicBezTo>
                    <a:cubicBezTo>
                      <a:pt x="64" y="194"/>
                      <a:pt x="65" y="201"/>
                      <a:pt x="65" y="208"/>
                    </a:cubicBezTo>
                    <a:cubicBezTo>
                      <a:pt x="65" y="216"/>
                      <a:pt x="61" y="222"/>
                      <a:pt x="59" y="225"/>
                    </a:cubicBezTo>
                    <a:cubicBezTo>
                      <a:pt x="55" y="230"/>
                      <a:pt x="55" y="230"/>
                      <a:pt x="55" y="231"/>
                    </a:cubicBezTo>
                    <a:cubicBezTo>
                      <a:pt x="55" y="238"/>
                      <a:pt x="55" y="238"/>
                      <a:pt x="55" y="238"/>
                    </a:cubicBezTo>
                    <a:cubicBezTo>
                      <a:pt x="71" y="238"/>
                      <a:pt x="71" y="238"/>
                      <a:pt x="71" y="238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38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6" name="任意多边形: 形状 12"/>
              <p:cNvSpPr>
                <a:spLocks/>
              </p:cNvSpPr>
              <p:nvPr/>
            </p:nvSpPr>
            <p:spPr bwMode="auto">
              <a:xfrm>
                <a:off x="3757" y="2549"/>
                <a:ext cx="168" cy="642"/>
              </a:xfrm>
              <a:custGeom>
                <a:avLst/>
                <a:gdLst>
                  <a:gd name="T0" fmla="*/ 71 w 71"/>
                  <a:gd name="T1" fmla="*/ 72 h 271"/>
                  <a:gd name="T2" fmla="*/ 43 w 71"/>
                  <a:gd name="T3" fmla="*/ 72 h 271"/>
                  <a:gd name="T4" fmla="*/ 43 w 71"/>
                  <a:gd name="T5" fmla="*/ 41 h 271"/>
                  <a:gd name="T6" fmla="*/ 49 w 71"/>
                  <a:gd name="T7" fmla="*/ 29 h 271"/>
                  <a:gd name="T8" fmla="*/ 53 w 71"/>
                  <a:gd name="T9" fmla="*/ 18 h 271"/>
                  <a:gd name="T10" fmla="*/ 50 w 71"/>
                  <a:gd name="T11" fmla="*/ 5 h 271"/>
                  <a:gd name="T12" fmla="*/ 36 w 71"/>
                  <a:gd name="T13" fmla="*/ 0 h 271"/>
                  <a:gd name="T14" fmla="*/ 21 w 71"/>
                  <a:gd name="T15" fmla="*/ 5 h 271"/>
                  <a:gd name="T16" fmla="*/ 18 w 71"/>
                  <a:gd name="T17" fmla="*/ 18 h 271"/>
                  <a:gd name="T18" fmla="*/ 22 w 71"/>
                  <a:gd name="T19" fmla="*/ 29 h 271"/>
                  <a:gd name="T20" fmla="*/ 30 w 71"/>
                  <a:gd name="T21" fmla="*/ 42 h 271"/>
                  <a:gd name="T22" fmla="*/ 30 w 71"/>
                  <a:gd name="T23" fmla="*/ 42 h 271"/>
                  <a:gd name="T24" fmla="*/ 30 w 71"/>
                  <a:gd name="T25" fmla="*/ 72 h 271"/>
                  <a:gd name="T26" fmla="*/ 0 w 71"/>
                  <a:gd name="T27" fmla="*/ 72 h 271"/>
                  <a:gd name="T28" fmla="*/ 0 w 71"/>
                  <a:gd name="T29" fmla="*/ 271 h 271"/>
                  <a:gd name="T30" fmla="*/ 71 w 71"/>
                  <a:gd name="T31" fmla="*/ 257 h 271"/>
                  <a:gd name="T32" fmla="*/ 71 w 71"/>
                  <a:gd name="T33" fmla="*/ 7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271">
                    <a:moveTo>
                      <a:pt x="71" y="72"/>
                    </a:moveTo>
                    <a:cubicBezTo>
                      <a:pt x="43" y="72"/>
                      <a:pt x="43" y="72"/>
                      <a:pt x="43" y="72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36"/>
                      <a:pt x="47" y="32"/>
                      <a:pt x="49" y="29"/>
                    </a:cubicBezTo>
                    <a:cubicBezTo>
                      <a:pt x="52" y="25"/>
                      <a:pt x="53" y="22"/>
                      <a:pt x="53" y="18"/>
                    </a:cubicBezTo>
                    <a:cubicBezTo>
                      <a:pt x="53" y="13"/>
                      <a:pt x="52" y="8"/>
                      <a:pt x="50" y="5"/>
                    </a:cubicBezTo>
                    <a:cubicBezTo>
                      <a:pt x="47" y="2"/>
                      <a:pt x="43" y="0"/>
                      <a:pt x="36" y="0"/>
                    </a:cubicBezTo>
                    <a:cubicBezTo>
                      <a:pt x="28" y="0"/>
                      <a:pt x="24" y="2"/>
                      <a:pt x="21" y="5"/>
                    </a:cubicBezTo>
                    <a:cubicBezTo>
                      <a:pt x="19" y="8"/>
                      <a:pt x="18" y="13"/>
                      <a:pt x="18" y="18"/>
                    </a:cubicBezTo>
                    <a:cubicBezTo>
                      <a:pt x="18" y="22"/>
                      <a:pt x="20" y="25"/>
                      <a:pt x="22" y="29"/>
                    </a:cubicBezTo>
                    <a:cubicBezTo>
                      <a:pt x="25" y="32"/>
                      <a:pt x="29" y="36"/>
                      <a:pt x="30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71" y="257"/>
                      <a:pt x="71" y="257"/>
                      <a:pt x="71" y="257"/>
                    </a:cubicBezTo>
                    <a:lnTo>
                      <a:pt x="71" y="7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7" name="任意多边形: 形状 13"/>
              <p:cNvSpPr>
                <a:spLocks/>
              </p:cNvSpPr>
              <p:nvPr/>
            </p:nvSpPr>
            <p:spPr bwMode="auto">
              <a:xfrm>
                <a:off x="3842" y="3676"/>
                <a:ext cx="112" cy="163"/>
              </a:xfrm>
              <a:custGeom>
                <a:avLst/>
                <a:gdLst>
                  <a:gd name="T0" fmla="*/ 35 w 47"/>
                  <a:gd name="T1" fmla="*/ 34 h 69"/>
                  <a:gd name="T2" fmla="*/ 24 w 47"/>
                  <a:gd name="T3" fmla="*/ 25 h 69"/>
                  <a:gd name="T4" fmla="*/ 23 w 47"/>
                  <a:gd name="T5" fmla="*/ 25 h 69"/>
                  <a:gd name="T6" fmla="*/ 13 w 47"/>
                  <a:gd name="T7" fmla="*/ 0 h 69"/>
                  <a:gd name="T8" fmla="*/ 0 w 47"/>
                  <a:gd name="T9" fmla="*/ 5 h 69"/>
                  <a:gd name="T10" fmla="*/ 11 w 47"/>
                  <a:gd name="T11" fmla="*/ 31 h 69"/>
                  <a:gd name="T12" fmla="*/ 11 w 47"/>
                  <a:gd name="T13" fmla="*/ 45 h 69"/>
                  <a:gd name="T14" fmla="*/ 11 w 47"/>
                  <a:gd name="T15" fmla="*/ 56 h 69"/>
                  <a:gd name="T16" fmla="*/ 20 w 47"/>
                  <a:gd name="T17" fmla="*/ 67 h 69"/>
                  <a:gd name="T18" fmla="*/ 35 w 47"/>
                  <a:gd name="T19" fmla="*/ 66 h 69"/>
                  <a:gd name="T20" fmla="*/ 46 w 47"/>
                  <a:gd name="T21" fmla="*/ 55 h 69"/>
                  <a:gd name="T22" fmla="*/ 44 w 47"/>
                  <a:gd name="T23" fmla="*/ 42 h 69"/>
                  <a:gd name="T24" fmla="*/ 35 w 47"/>
                  <a:gd name="T25" fmla="*/ 3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69">
                    <a:moveTo>
                      <a:pt x="35" y="34"/>
                    </a:moveTo>
                    <a:cubicBezTo>
                      <a:pt x="32" y="32"/>
                      <a:pt x="26" y="30"/>
                      <a:pt x="24" y="25"/>
                    </a:cubicBezTo>
                    <a:cubicBezTo>
                      <a:pt x="24" y="25"/>
                      <a:pt x="24" y="25"/>
                      <a:pt x="23" y="2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36"/>
                      <a:pt x="12" y="41"/>
                      <a:pt x="11" y="45"/>
                    </a:cubicBezTo>
                    <a:cubicBezTo>
                      <a:pt x="10" y="49"/>
                      <a:pt x="10" y="52"/>
                      <a:pt x="11" y="56"/>
                    </a:cubicBezTo>
                    <a:cubicBezTo>
                      <a:pt x="13" y="61"/>
                      <a:pt x="16" y="65"/>
                      <a:pt x="20" y="67"/>
                    </a:cubicBezTo>
                    <a:cubicBezTo>
                      <a:pt x="24" y="69"/>
                      <a:pt x="28" y="69"/>
                      <a:pt x="35" y="66"/>
                    </a:cubicBezTo>
                    <a:cubicBezTo>
                      <a:pt x="42" y="63"/>
                      <a:pt x="45" y="59"/>
                      <a:pt x="46" y="55"/>
                    </a:cubicBezTo>
                    <a:cubicBezTo>
                      <a:pt x="47" y="51"/>
                      <a:pt x="46" y="47"/>
                      <a:pt x="44" y="42"/>
                    </a:cubicBezTo>
                    <a:cubicBezTo>
                      <a:pt x="42" y="38"/>
                      <a:pt x="39" y="36"/>
                      <a:pt x="35" y="3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8" name="任意多边形: 形状 14"/>
              <p:cNvSpPr>
                <a:spLocks/>
              </p:cNvSpPr>
              <p:nvPr/>
            </p:nvSpPr>
            <p:spPr bwMode="auto">
              <a:xfrm>
                <a:off x="3790" y="3479"/>
                <a:ext cx="795" cy="569"/>
              </a:xfrm>
              <a:custGeom>
                <a:avLst/>
                <a:gdLst>
                  <a:gd name="T0" fmla="*/ 300 w 336"/>
                  <a:gd name="T1" fmla="*/ 0 h 240"/>
                  <a:gd name="T2" fmla="*/ 274 w 336"/>
                  <a:gd name="T3" fmla="*/ 11 h 240"/>
                  <a:gd name="T4" fmla="*/ 264 w 336"/>
                  <a:gd name="T5" fmla="*/ 38 h 240"/>
                  <a:gd name="T6" fmla="*/ 231 w 336"/>
                  <a:gd name="T7" fmla="*/ 143 h 240"/>
                  <a:gd name="T8" fmla="*/ 164 w 336"/>
                  <a:gd name="T9" fmla="*/ 165 h 240"/>
                  <a:gd name="T10" fmla="*/ 70 w 336"/>
                  <a:gd name="T11" fmla="*/ 95 h 240"/>
                  <a:gd name="T12" fmla="*/ 54 w 336"/>
                  <a:gd name="T13" fmla="*/ 99 h 240"/>
                  <a:gd name="T14" fmla="*/ 56 w 336"/>
                  <a:gd name="T15" fmla="*/ 102 h 240"/>
                  <a:gd name="T16" fmla="*/ 63 w 336"/>
                  <a:gd name="T17" fmla="*/ 107 h 240"/>
                  <a:gd name="T18" fmla="*/ 77 w 336"/>
                  <a:gd name="T19" fmla="*/ 120 h 240"/>
                  <a:gd name="T20" fmla="*/ 79 w 336"/>
                  <a:gd name="T21" fmla="*/ 141 h 240"/>
                  <a:gd name="T22" fmla="*/ 62 w 336"/>
                  <a:gd name="T23" fmla="*/ 159 h 240"/>
                  <a:gd name="T24" fmla="*/ 37 w 336"/>
                  <a:gd name="T25" fmla="*/ 160 h 240"/>
                  <a:gd name="T26" fmla="*/ 23 w 336"/>
                  <a:gd name="T27" fmla="*/ 144 h 240"/>
                  <a:gd name="T28" fmla="*/ 22 w 336"/>
                  <a:gd name="T29" fmla="*/ 125 h 240"/>
                  <a:gd name="T30" fmla="*/ 23 w 336"/>
                  <a:gd name="T31" fmla="*/ 118 h 240"/>
                  <a:gd name="T32" fmla="*/ 18 w 336"/>
                  <a:gd name="T33" fmla="*/ 108 h 240"/>
                  <a:gd name="T34" fmla="*/ 0 w 336"/>
                  <a:gd name="T35" fmla="*/ 112 h 240"/>
                  <a:gd name="T36" fmla="*/ 156 w 336"/>
                  <a:gd name="T37" fmla="*/ 235 h 240"/>
                  <a:gd name="T38" fmla="*/ 281 w 336"/>
                  <a:gd name="T39" fmla="*/ 193 h 240"/>
                  <a:gd name="T40" fmla="*/ 335 w 336"/>
                  <a:gd name="T41" fmla="*/ 38 h 240"/>
                  <a:gd name="T42" fmla="*/ 326 w 336"/>
                  <a:gd name="T43" fmla="*/ 11 h 240"/>
                  <a:gd name="T44" fmla="*/ 300 w 336"/>
                  <a:gd name="T4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6" h="240">
                    <a:moveTo>
                      <a:pt x="300" y="0"/>
                    </a:moveTo>
                    <a:cubicBezTo>
                      <a:pt x="290" y="0"/>
                      <a:pt x="280" y="4"/>
                      <a:pt x="274" y="11"/>
                    </a:cubicBezTo>
                    <a:cubicBezTo>
                      <a:pt x="267" y="18"/>
                      <a:pt x="264" y="28"/>
                      <a:pt x="264" y="38"/>
                    </a:cubicBezTo>
                    <a:cubicBezTo>
                      <a:pt x="264" y="93"/>
                      <a:pt x="249" y="125"/>
                      <a:pt x="231" y="143"/>
                    </a:cubicBezTo>
                    <a:cubicBezTo>
                      <a:pt x="213" y="161"/>
                      <a:pt x="190" y="167"/>
                      <a:pt x="164" y="165"/>
                    </a:cubicBezTo>
                    <a:cubicBezTo>
                      <a:pt x="128" y="161"/>
                      <a:pt x="89" y="136"/>
                      <a:pt x="70" y="95"/>
                    </a:cubicBezTo>
                    <a:cubicBezTo>
                      <a:pt x="54" y="99"/>
                      <a:pt x="54" y="99"/>
                      <a:pt x="54" y="99"/>
                    </a:cubicBezTo>
                    <a:cubicBezTo>
                      <a:pt x="56" y="102"/>
                      <a:pt x="56" y="102"/>
                      <a:pt x="56" y="102"/>
                    </a:cubicBezTo>
                    <a:cubicBezTo>
                      <a:pt x="56" y="104"/>
                      <a:pt x="58" y="104"/>
                      <a:pt x="63" y="107"/>
                    </a:cubicBezTo>
                    <a:cubicBezTo>
                      <a:pt x="67" y="109"/>
                      <a:pt x="74" y="113"/>
                      <a:pt x="77" y="120"/>
                    </a:cubicBezTo>
                    <a:cubicBezTo>
                      <a:pt x="79" y="127"/>
                      <a:pt x="81" y="134"/>
                      <a:pt x="79" y="141"/>
                    </a:cubicBezTo>
                    <a:cubicBezTo>
                      <a:pt x="77" y="148"/>
                      <a:pt x="71" y="155"/>
                      <a:pt x="62" y="159"/>
                    </a:cubicBezTo>
                    <a:cubicBezTo>
                      <a:pt x="53" y="164"/>
                      <a:pt x="43" y="163"/>
                      <a:pt x="37" y="160"/>
                    </a:cubicBezTo>
                    <a:cubicBezTo>
                      <a:pt x="30" y="156"/>
                      <a:pt x="25" y="150"/>
                      <a:pt x="23" y="144"/>
                    </a:cubicBezTo>
                    <a:cubicBezTo>
                      <a:pt x="20" y="137"/>
                      <a:pt x="21" y="130"/>
                      <a:pt x="22" y="125"/>
                    </a:cubicBezTo>
                    <a:cubicBezTo>
                      <a:pt x="23" y="120"/>
                      <a:pt x="23" y="119"/>
                      <a:pt x="23" y="118"/>
                    </a:cubicBezTo>
                    <a:cubicBezTo>
                      <a:pt x="18" y="108"/>
                      <a:pt x="18" y="108"/>
                      <a:pt x="18" y="108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27" y="182"/>
                      <a:pt x="90" y="228"/>
                      <a:pt x="156" y="235"/>
                    </a:cubicBezTo>
                    <a:cubicBezTo>
                      <a:pt x="200" y="240"/>
                      <a:pt x="247" y="227"/>
                      <a:pt x="281" y="193"/>
                    </a:cubicBezTo>
                    <a:cubicBezTo>
                      <a:pt x="315" y="159"/>
                      <a:pt x="335" y="106"/>
                      <a:pt x="335" y="38"/>
                    </a:cubicBezTo>
                    <a:cubicBezTo>
                      <a:pt x="336" y="28"/>
                      <a:pt x="332" y="18"/>
                      <a:pt x="326" y="11"/>
                    </a:cubicBezTo>
                    <a:cubicBezTo>
                      <a:pt x="319" y="4"/>
                      <a:pt x="309" y="0"/>
                      <a:pt x="300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39" name="任意多边形: 形状 15"/>
              <p:cNvSpPr>
                <a:spLocks/>
              </p:cNvSpPr>
              <p:nvPr/>
            </p:nvSpPr>
            <p:spPr bwMode="auto">
              <a:xfrm>
                <a:off x="3241" y="3027"/>
                <a:ext cx="864" cy="710"/>
              </a:xfrm>
              <a:custGeom>
                <a:avLst/>
                <a:gdLst>
                  <a:gd name="T0" fmla="*/ 300 w 365"/>
                  <a:gd name="T1" fmla="*/ 158 h 300"/>
                  <a:gd name="T2" fmla="*/ 345 w 365"/>
                  <a:gd name="T3" fmla="*/ 147 h 300"/>
                  <a:gd name="T4" fmla="*/ 361 w 365"/>
                  <a:gd name="T5" fmla="*/ 110 h 300"/>
                  <a:gd name="T6" fmla="*/ 343 w 365"/>
                  <a:gd name="T7" fmla="*/ 88 h 300"/>
                  <a:gd name="T8" fmla="*/ 293 w 365"/>
                  <a:gd name="T9" fmla="*/ 100 h 300"/>
                  <a:gd name="T10" fmla="*/ 286 w 365"/>
                  <a:gd name="T11" fmla="*/ 96 h 300"/>
                  <a:gd name="T12" fmla="*/ 290 w 365"/>
                  <a:gd name="T13" fmla="*/ 89 h 300"/>
                  <a:gd name="T14" fmla="*/ 317 w 365"/>
                  <a:gd name="T15" fmla="*/ 80 h 300"/>
                  <a:gd name="T16" fmla="*/ 334 w 365"/>
                  <a:gd name="T17" fmla="*/ 75 h 300"/>
                  <a:gd name="T18" fmla="*/ 353 w 365"/>
                  <a:gd name="T19" fmla="*/ 39 h 300"/>
                  <a:gd name="T20" fmla="*/ 316 w 365"/>
                  <a:gd name="T21" fmla="*/ 19 h 300"/>
                  <a:gd name="T22" fmla="*/ 209 w 365"/>
                  <a:gd name="T23" fmla="*/ 45 h 300"/>
                  <a:gd name="T24" fmla="*/ 201 w 365"/>
                  <a:gd name="T25" fmla="*/ 41 h 300"/>
                  <a:gd name="T26" fmla="*/ 206 w 365"/>
                  <a:gd name="T27" fmla="*/ 34 h 300"/>
                  <a:gd name="T28" fmla="*/ 218 w 365"/>
                  <a:gd name="T29" fmla="*/ 30 h 300"/>
                  <a:gd name="T30" fmla="*/ 218 w 365"/>
                  <a:gd name="T31" fmla="*/ 0 h 300"/>
                  <a:gd name="T32" fmla="*/ 199 w 365"/>
                  <a:gd name="T33" fmla="*/ 0 h 300"/>
                  <a:gd name="T34" fmla="*/ 143 w 365"/>
                  <a:gd name="T35" fmla="*/ 4 h 300"/>
                  <a:gd name="T36" fmla="*/ 68 w 365"/>
                  <a:gd name="T37" fmla="*/ 99 h 300"/>
                  <a:gd name="T38" fmla="*/ 48 w 365"/>
                  <a:gd name="T39" fmla="*/ 114 h 300"/>
                  <a:gd name="T40" fmla="*/ 0 w 365"/>
                  <a:gd name="T41" fmla="*/ 133 h 300"/>
                  <a:gd name="T42" fmla="*/ 41 w 365"/>
                  <a:gd name="T43" fmla="*/ 297 h 300"/>
                  <a:gd name="T44" fmla="*/ 113 w 365"/>
                  <a:gd name="T45" fmla="*/ 282 h 300"/>
                  <a:gd name="T46" fmla="*/ 267 w 365"/>
                  <a:gd name="T47" fmla="*/ 283 h 300"/>
                  <a:gd name="T48" fmla="*/ 267 w 365"/>
                  <a:gd name="T49" fmla="*/ 283 h 300"/>
                  <a:gd name="T50" fmla="*/ 323 w 365"/>
                  <a:gd name="T51" fmla="*/ 268 h 300"/>
                  <a:gd name="T52" fmla="*/ 339 w 365"/>
                  <a:gd name="T53" fmla="*/ 256 h 300"/>
                  <a:gd name="T54" fmla="*/ 341 w 365"/>
                  <a:gd name="T55" fmla="*/ 237 h 300"/>
                  <a:gd name="T56" fmla="*/ 335 w 365"/>
                  <a:gd name="T57" fmla="*/ 226 h 300"/>
                  <a:gd name="T58" fmla="*/ 293 w 365"/>
                  <a:gd name="T59" fmla="*/ 235 h 300"/>
                  <a:gd name="T60" fmla="*/ 286 w 365"/>
                  <a:gd name="T61" fmla="*/ 230 h 300"/>
                  <a:gd name="T62" fmla="*/ 291 w 365"/>
                  <a:gd name="T63" fmla="*/ 223 h 300"/>
                  <a:gd name="T64" fmla="*/ 339 w 365"/>
                  <a:gd name="T65" fmla="*/ 212 h 300"/>
                  <a:gd name="T66" fmla="*/ 357 w 365"/>
                  <a:gd name="T67" fmla="*/ 199 h 300"/>
                  <a:gd name="T68" fmla="*/ 361 w 365"/>
                  <a:gd name="T69" fmla="*/ 177 h 300"/>
                  <a:gd name="T70" fmla="*/ 347 w 365"/>
                  <a:gd name="T71" fmla="*/ 159 h 300"/>
                  <a:gd name="T72" fmla="*/ 344 w 365"/>
                  <a:gd name="T73" fmla="*/ 160 h 300"/>
                  <a:gd name="T74" fmla="*/ 303 w 365"/>
                  <a:gd name="T75" fmla="*/ 169 h 300"/>
                  <a:gd name="T76" fmla="*/ 296 w 365"/>
                  <a:gd name="T77" fmla="*/ 165 h 300"/>
                  <a:gd name="T78" fmla="*/ 300 w 365"/>
                  <a:gd name="T79" fmla="*/ 158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65" h="300">
                    <a:moveTo>
                      <a:pt x="300" y="158"/>
                    </a:moveTo>
                    <a:cubicBezTo>
                      <a:pt x="345" y="147"/>
                      <a:pt x="345" y="147"/>
                      <a:pt x="345" y="147"/>
                    </a:cubicBezTo>
                    <a:cubicBezTo>
                      <a:pt x="359" y="144"/>
                      <a:pt x="365" y="124"/>
                      <a:pt x="361" y="110"/>
                    </a:cubicBezTo>
                    <a:cubicBezTo>
                      <a:pt x="359" y="101"/>
                      <a:pt x="352" y="93"/>
                      <a:pt x="343" y="88"/>
                    </a:cubicBezTo>
                    <a:cubicBezTo>
                      <a:pt x="293" y="100"/>
                      <a:pt x="293" y="100"/>
                      <a:pt x="293" y="100"/>
                    </a:cubicBezTo>
                    <a:cubicBezTo>
                      <a:pt x="290" y="101"/>
                      <a:pt x="287" y="99"/>
                      <a:pt x="286" y="96"/>
                    </a:cubicBezTo>
                    <a:cubicBezTo>
                      <a:pt x="285" y="93"/>
                      <a:pt x="287" y="89"/>
                      <a:pt x="290" y="89"/>
                    </a:cubicBezTo>
                    <a:cubicBezTo>
                      <a:pt x="317" y="80"/>
                      <a:pt x="317" y="80"/>
                      <a:pt x="317" y="80"/>
                    </a:cubicBezTo>
                    <a:cubicBezTo>
                      <a:pt x="334" y="75"/>
                      <a:pt x="334" y="75"/>
                      <a:pt x="334" y="75"/>
                    </a:cubicBezTo>
                    <a:cubicBezTo>
                      <a:pt x="354" y="69"/>
                      <a:pt x="356" y="51"/>
                      <a:pt x="353" y="39"/>
                    </a:cubicBezTo>
                    <a:cubicBezTo>
                      <a:pt x="350" y="25"/>
                      <a:pt x="338" y="13"/>
                      <a:pt x="316" y="19"/>
                    </a:cubicBezTo>
                    <a:cubicBezTo>
                      <a:pt x="237" y="39"/>
                      <a:pt x="288" y="23"/>
                      <a:pt x="209" y="45"/>
                    </a:cubicBezTo>
                    <a:cubicBezTo>
                      <a:pt x="206" y="46"/>
                      <a:pt x="202" y="44"/>
                      <a:pt x="201" y="41"/>
                    </a:cubicBezTo>
                    <a:cubicBezTo>
                      <a:pt x="201" y="38"/>
                      <a:pt x="203" y="35"/>
                      <a:pt x="206" y="34"/>
                    </a:cubicBezTo>
                    <a:cubicBezTo>
                      <a:pt x="218" y="30"/>
                      <a:pt x="218" y="30"/>
                      <a:pt x="218" y="3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2" y="0"/>
                      <a:pt x="206" y="0"/>
                      <a:pt x="199" y="0"/>
                    </a:cubicBezTo>
                    <a:cubicBezTo>
                      <a:pt x="173" y="0"/>
                      <a:pt x="148" y="2"/>
                      <a:pt x="143" y="4"/>
                    </a:cubicBezTo>
                    <a:cubicBezTo>
                      <a:pt x="115" y="17"/>
                      <a:pt x="119" y="32"/>
                      <a:pt x="68" y="99"/>
                    </a:cubicBezTo>
                    <a:cubicBezTo>
                      <a:pt x="48" y="114"/>
                      <a:pt x="48" y="114"/>
                      <a:pt x="48" y="114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41" y="297"/>
                      <a:pt x="41" y="297"/>
                      <a:pt x="41" y="297"/>
                    </a:cubicBezTo>
                    <a:cubicBezTo>
                      <a:pt x="113" y="282"/>
                      <a:pt x="113" y="282"/>
                      <a:pt x="113" y="282"/>
                    </a:cubicBezTo>
                    <a:cubicBezTo>
                      <a:pt x="176" y="296"/>
                      <a:pt x="203" y="300"/>
                      <a:pt x="267" y="283"/>
                    </a:cubicBezTo>
                    <a:cubicBezTo>
                      <a:pt x="267" y="283"/>
                      <a:pt x="267" y="283"/>
                      <a:pt x="267" y="283"/>
                    </a:cubicBezTo>
                    <a:cubicBezTo>
                      <a:pt x="323" y="268"/>
                      <a:pt x="323" y="268"/>
                      <a:pt x="323" y="268"/>
                    </a:cubicBezTo>
                    <a:cubicBezTo>
                      <a:pt x="330" y="266"/>
                      <a:pt x="335" y="262"/>
                      <a:pt x="339" y="256"/>
                    </a:cubicBezTo>
                    <a:cubicBezTo>
                      <a:pt x="342" y="250"/>
                      <a:pt x="343" y="243"/>
                      <a:pt x="341" y="237"/>
                    </a:cubicBezTo>
                    <a:cubicBezTo>
                      <a:pt x="340" y="233"/>
                      <a:pt x="338" y="229"/>
                      <a:pt x="335" y="226"/>
                    </a:cubicBezTo>
                    <a:cubicBezTo>
                      <a:pt x="293" y="235"/>
                      <a:pt x="293" y="235"/>
                      <a:pt x="293" y="235"/>
                    </a:cubicBezTo>
                    <a:cubicBezTo>
                      <a:pt x="290" y="236"/>
                      <a:pt x="287" y="233"/>
                      <a:pt x="286" y="230"/>
                    </a:cubicBezTo>
                    <a:cubicBezTo>
                      <a:pt x="285" y="227"/>
                      <a:pt x="288" y="224"/>
                      <a:pt x="291" y="223"/>
                    </a:cubicBezTo>
                    <a:cubicBezTo>
                      <a:pt x="307" y="220"/>
                      <a:pt x="322" y="216"/>
                      <a:pt x="339" y="212"/>
                    </a:cubicBezTo>
                    <a:cubicBezTo>
                      <a:pt x="346" y="210"/>
                      <a:pt x="353" y="206"/>
                      <a:pt x="357" y="199"/>
                    </a:cubicBezTo>
                    <a:cubicBezTo>
                      <a:pt x="361" y="193"/>
                      <a:pt x="363" y="185"/>
                      <a:pt x="361" y="177"/>
                    </a:cubicBezTo>
                    <a:cubicBezTo>
                      <a:pt x="359" y="169"/>
                      <a:pt x="354" y="162"/>
                      <a:pt x="347" y="159"/>
                    </a:cubicBezTo>
                    <a:cubicBezTo>
                      <a:pt x="346" y="159"/>
                      <a:pt x="345" y="159"/>
                      <a:pt x="344" y="160"/>
                    </a:cubicBezTo>
                    <a:cubicBezTo>
                      <a:pt x="303" y="169"/>
                      <a:pt x="303" y="169"/>
                      <a:pt x="303" y="169"/>
                    </a:cubicBezTo>
                    <a:cubicBezTo>
                      <a:pt x="300" y="170"/>
                      <a:pt x="296" y="168"/>
                      <a:pt x="296" y="165"/>
                    </a:cubicBezTo>
                    <a:cubicBezTo>
                      <a:pt x="295" y="162"/>
                      <a:pt x="297" y="158"/>
                      <a:pt x="300" y="1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  <p:sp>
            <p:nvSpPr>
              <p:cNvPr id="40" name="任意多边形: 形状 16"/>
              <p:cNvSpPr>
                <a:spLocks/>
              </p:cNvSpPr>
              <p:nvPr/>
            </p:nvSpPr>
            <p:spPr bwMode="auto">
              <a:xfrm>
                <a:off x="2898" y="3283"/>
                <a:ext cx="445" cy="717"/>
              </a:xfrm>
              <a:custGeom>
                <a:avLst/>
                <a:gdLst>
                  <a:gd name="T0" fmla="*/ 125 w 188"/>
                  <a:gd name="T1" fmla="*/ 15 h 303"/>
                  <a:gd name="T2" fmla="*/ 111 w 188"/>
                  <a:gd name="T3" fmla="*/ 1 h 303"/>
                  <a:gd name="T4" fmla="*/ 101 w 188"/>
                  <a:gd name="T5" fmla="*/ 1 h 303"/>
                  <a:gd name="T6" fmla="*/ 17 w 188"/>
                  <a:gd name="T7" fmla="*/ 24 h 303"/>
                  <a:gd name="T8" fmla="*/ 3 w 188"/>
                  <a:gd name="T9" fmla="*/ 49 h 303"/>
                  <a:gd name="T10" fmla="*/ 64 w 188"/>
                  <a:gd name="T11" fmla="*/ 287 h 303"/>
                  <a:gd name="T12" fmla="*/ 89 w 188"/>
                  <a:gd name="T13" fmla="*/ 300 h 303"/>
                  <a:gd name="T14" fmla="*/ 171 w 188"/>
                  <a:gd name="T15" fmla="*/ 273 h 303"/>
                  <a:gd name="T16" fmla="*/ 185 w 188"/>
                  <a:gd name="T17" fmla="*/ 247 h 303"/>
                  <a:gd name="T18" fmla="*/ 125 w 188"/>
                  <a:gd name="T19" fmla="*/ 15 h 303"/>
                  <a:gd name="T20" fmla="*/ 158 w 188"/>
                  <a:gd name="T21" fmla="*/ 240 h 303"/>
                  <a:gd name="T22" fmla="*/ 120 w 188"/>
                  <a:gd name="T23" fmla="*/ 265 h 303"/>
                  <a:gd name="T24" fmla="*/ 94 w 188"/>
                  <a:gd name="T25" fmla="*/ 227 h 303"/>
                  <a:gd name="T26" fmla="*/ 133 w 188"/>
                  <a:gd name="T27" fmla="*/ 202 h 303"/>
                  <a:gd name="T28" fmla="*/ 158 w 188"/>
                  <a:gd name="T29" fmla="*/ 24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8" h="303">
                    <a:moveTo>
                      <a:pt x="125" y="15"/>
                    </a:moveTo>
                    <a:cubicBezTo>
                      <a:pt x="123" y="8"/>
                      <a:pt x="118" y="3"/>
                      <a:pt x="111" y="1"/>
                    </a:cubicBezTo>
                    <a:cubicBezTo>
                      <a:pt x="108" y="0"/>
                      <a:pt x="104" y="0"/>
                      <a:pt x="101" y="1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7" y="27"/>
                      <a:pt x="0" y="39"/>
                      <a:pt x="3" y="49"/>
                    </a:cubicBezTo>
                    <a:cubicBezTo>
                      <a:pt x="64" y="287"/>
                      <a:pt x="64" y="287"/>
                      <a:pt x="64" y="287"/>
                    </a:cubicBezTo>
                    <a:cubicBezTo>
                      <a:pt x="67" y="297"/>
                      <a:pt x="79" y="303"/>
                      <a:pt x="89" y="300"/>
                    </a:cubicBezTo>
                    <a:cubicBezTo>
                      <a:pt x="171" y="273"/>
                      <a:pt x="171" y="273"/>
                      <a:pt x="171" y="273"/>
                    </a:cubicBezTo>
                    <a:cubicBezTo>
                      <a:pt x="181" y="269"/>
                      <a:pt x="188" y="257"/>
                      <a:pt x="185" y="247"/>
                    </a:cubicBezTo>
                    <a:lnTo>
                      <a:pt x="125" y="15"/>
                    </a:lnTo>
                    <a:close/>
                    <a:moveTo>
                      <a:pt x="158" y="240"/>
                    </a:moveTo>
                    <a:cubicBezTo>
                      <a:pt x="154" y="258"/>
                      <a:pt x="137" y="269"/>
                      <a:pt x="120" y="265"/>
                    </a:cubicBezTo>
                    <a:cubicBezTo>
                      <a:pt x="102" y="262"/>
                      <a:pt x="91" y="245"/>
                      <a:pt x="94" y="227"/>
                    </a:cubicBezTo>
                    <a:cubicBezTo>
                      <a:pt x="98" y="210"/>
                      <a:pt x="115" y="198"/>
                      <a:pt x="133" y="202"/>
                    </a:cubicBezTo>
                    <a:cubicBezTo>
                      <a:pt x="150" y="205"/>
                      <a:pt x="161" y="222"/>
                      <a:pt x="158" y="24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 Light" panose="020B0502040204020203" pitchFamily="34" charset="-122"/>
                </a:endParaRPr>
              </a:p>
            </p:txBody>
          </p:sp>
        </p:grpSp>
        <p:sp>
          <p:nvSpPr>
            <p:cNvPr id="13" name="任意多边形: 形状 40"/>
            <p:cNvSpPr/>
            <p:nvPr/>
          </p:nvSpPr>
          <p:spPr>
            <a:xfrm flipH="1" flipV="1">
              <a:off x="6715233" y="3683580"/>
              <a:ext cx="3515258" cy="2187952"/>
            </a:xfrm>
            <a:custGeom>
              <a:avLst/>
              <a:gdLst>
                <a:gd name="connsiteX0" fmla="*/ 1754659 w 1754659"/>
                <a:gd name="connsiteY0" fmla="*/ 506627 h 506627"/>
                <a:gd name="connsiteX1" fmla="*/ 1346886 w 1754659"/>
                <a:gd name="connsiteY1" fmla="*/ 0 h 506627"/>
                <a:gd name="connsiteX2" fmla="*/ 0 w 1754659"/>
                <a:gd name="connsiteY2" fmla="*/ 0 h 506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4659" h="506627">
                  <a:moveTo>
                    <a:pt x="1754659" y="506627"/>
                  </a:moveTo>
                  <a:lnTo>
                    <a:pt x="1346886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 Light" panose="020B0502040204020203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356611" y="5068652"/>
              <a:ext cx="2578029" cy="832132"/>
              <a:chOff x="251866" y="1988839"/>
              <a:chExt cx="3288629" cy="832132"/>
            </a:xfrm>
          </p:grpSpPr>
          <p:sp>
            <p:nvSpPr>
              <p:cNvPr id="24" name="文本框 42"/>
              <p:cNvSpPr txBox="1"/>
              <p:nvPr/>
            </p:nvSpPr>
            <p:spPr>
              <a:xfrm>
                <a:off x="251866" y="2343340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 Light" panose="020B0502040204020203" pitchFamily="34" charset="-122"/>
                  </a:rPr>
                  <a:t>小标题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403770" y="3077938"/>
              <a:ext cx="2578029" cy="832132"/>
              <a:chOff x="251866" y="1988839"/>
              <a:chExt cx="3288629" cy="832132"/>
            </a:xfrm>
          </p:grpSpPr>
          <p:sp>
            <p:nvSpPr>
              <p:cNvPr id="22" name="文本框 48"/>
              <p:cNvSpPr txBox="1"/>
              <p:nvPr/>
            </p:nvSpPr>
            <p:spPr>
              <a:xfrm>
                <a:off x="251866" y="2343340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 Light" panose="020B0502040204020203" pitchFamily="34" charset="-122"/>
                  </a:rPr>
                  <a:t>小标题设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257360" y="3036075"/>
              <a:ext cx="2578029" cy="832132"/>
              <a:chOff x="251866" y="1988839"/>
              <a:chExt cx="3288629" cy="832132"/>
            </a:xfrm>
          </p:grpSpPr>
          <p:sp>
            <p:nvSpPr>
              <p:cNvPr id="20" name="文本框 51"/>
              <p:cNvSpPr txBox="1"/>
              <p:nvPr/>
            </p:nvSpPr>
            <p:spPr>
              <a:xfrm>
                <a:off x="251866" y="2343340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accent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 Light" panose="020B0502040204020203" pitchFamily="34" charset="-122"/>
                  </a:rPr>
                  <a:t>小标题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8257360" y="5087635"/>
              <a:ext cx="2578029" cy="832132"/>
              <a:chOff x="251866" y="1988839"/>
              <a:chExt cx="3288629" cy="832132"/>
            </a:xfrm>
          </p:grpSpPr>
          <p:sp>
            <p:nvSpPr>
              <p:cNvPr id="18" name="文本框 54"/>
              <p:cNvSpPr txBox="1"/>
              <p:nvPr/>
            </p:nvSpPr>
            <p:spPr>
              <a:xfrm>
                <a:off x="251866" y="2343340"/>
                <a:ext cx="328862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866284">
                  <a:lnSpc>
                    <a:spcPct val="120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r>
                  <a:rPr lang="zh-CN" altLang="en-US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输入替换内容</a:t>
                </a:r>
                <a:r>
                  <a:rPr lang="en-US" altLang="zh-CN" sz="1400" dirty="0">
                    <a:solidFill>
                      <a:schemeClr val="tx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58pic.com</a:t>
                </a:r>
                <a:endParaRPr lang="zh-CN" altLang="en-US" sz="14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51866" y="1988839"/>
                <a:ext cx="3288629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2000" b="1" dirty="0">
                    <a:solidFill>
                      <a:schemeClr val="accent3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 Light" panose="020B0502040204020203" pitchFamily="34" charset="-122"/>
                  </a:rPr>
                  <a:t>小标题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9832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split orient="vert"/>
      </p:transition>
    </mc:Choice>
    <mc:Fallback>
      <p:transition spd="slow" advClick="0" advTm="2000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2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30124613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千图网海量PPT模板www.58pic.com​​">
  <a:themeElements>
    <a:clrScheme name="自定义 24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ABBCA"/>
      </a:accent1>
      <a:accent2>
        <a:srgbClr val="375371"/>
      </a:accent2>
      <a:accent3>
        <a:srgbClr val="9ABBCA"/>
      </a:accent3>
      <a:accent4>
        <a:srgbClr val="375371"/>
      </a:accent4>
      <a:accent5>
        <a:srgbClr val="9ABBCA"/>
      </a:accent5>
      <a:accent6>
        <a:srgbClr val="37537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1341</Words>
  <Application>Microsoft Office PowerPoint</Application>
  <PresentationFormat>宽屏</PresentationFormat>
  <Paragraphs>242</Paragraphs>
  <Slides>25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Gill Sans</vt:lpstr>
      <vt:lpstr>Modern Pictograms</vt:lpstr>
      <vt:lpstr>新細明體</vt:lpstr>
      <vt:lpstr>Roboto</vt:lpstr>
      <vt:lpstr>等线</vt:lpstr>
      <vt:lpstr>等线 Light</vt:lpstr>
      <vt:lpstr>方正姚体</vt:lpstr>
      <vt:lpstr>华文黑体</vt:lpstr>
      <vt:lpstr>锐字工房云字库细圆GBK</vt:lpstr>
      <vt:lpstr>SimSun</vt:lpstr>
      <vt:lpstr>微软雅黑</vt:lpstr>
      <vt:lpstr>微软雅黑 Light</vt:lpstr>
      <vt:lpstr>Arial</vt:lpstr>
      <vt:lpstr>Calibri</vt:lpstr>
      <vt:lpstr>Lato</vt:lpstr>
      <vt:lpstr>Open Sans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lenovo</cp:lastModifiedBy>
  <cp:revision>25</cp:revision>
  <dcterms:created xsi:type="dcterms:W3CDTF">2018-04-10T08:10:31Z</dcterms:created>
  <dcterms:modified xsi:type="dcterms:W3CDTF">2018-04-25T08:00:32Z</dcterms:modified>
</cp:coreProperties>
</file>